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Albert Sans" pitchFamily="2" charset="77"/>
      <p:regular r:id="rId32"/>
      <p:bold r:id="rId33"/>
      <p:italic r:id="rId34"/>
      <p:boldItalic r:id="rId35"/>
    </p:embeddedFont>
    <p:embeddedFont>
      <p:font typeface="Albert Sans Light" pitchFamily="2" charset="77"/>
      <p:regular r:id="rId36"/>
      <p:bold r:id="rId37"/>
      <p:italic r:id="rId38"/>
      <p:boldItalic r:id="rId39"/>
    </p:embeddedFont>
    <p:embeddedFont>
      <p:font typeface="Arvo" panose="02000000000000000000" pitchFamily="2" charset="77"/>
      <p:regular r:id="rId40"/>
      <p:bold r:id="rId41"/>
      <p:italic r:id="rId42"/>
      <p:boldItalic r:id="rId43"/>
    </p:embeddedFont>
    <p:embeddedFont>
      <p:font typeface="Bodoni" pitchFamily="2"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Figtree" pitchFamily="2" charset="0"/>
      <p:regular r:id="rId52"/>
      <p:bold r:id="rId53"/>
      <p:italic r:id="rId54"/>
      <p:boldItalic r:id="rId55"/>
    </p:embeddedFont>
    <p:embeddedFont>
      <p:font typeface="Figtree ExtraBold" pitchFamily="2" charset="0"/>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hH8+UNMwfj+ZUiakedE8DxSXiZ+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1"/>
  </p:normalViewPr>
  <p:slideViewPr>
    <p:cSldViewPr snapToGrid="0">
      <p:cViewPr varScale="1">
        <p:scale>
          <a:sx n="147" d="100"/>
          <a:sy n="147" d="100"/>
        </p:scale>
        <p:origin x="544" y="184"/>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cale.flexiple.com/illustration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pixabay.com/photo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105e33ca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2f105e33ca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Cover Half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
              <a:t>Gambar vector bisa didownload di: </a:t>
            </a:r>
            <a:r>
              <a:rPr lang="es" u="sng">
                <a:solidFill>
                  <a:schemeClr val="hlink"/>
                </a:solidFill>
                <a:hlinkClick r:id="rId3"/>
              </a:rPr>
              <a:t>https://scale.flexiple.com/illustrations/</a:t>
            </a:r>
            <a:endParaRPr/>
          </a:p>
          <a:p>
            <a:pPr marL="0" lvl="0" indent="0" algn="l" rtl="0">
              <a:lnSpc>
                <a:spcPct val="100000"/>
              </a:lnSpc>
              <a:spcBef>
                <a:spcPts val="0"/>
              </a:spcBef>
              <a:spcAft>
                <a:spcPts val="0"/>
              </a:spcAft>
              <a:buSzPts val="1100"/>
              <a:buNone/>
            </a:pPr>
            <a:r>
              <a:rPr lang="es"/>
              <a:t>Jika ingin foto free royalty bisa download di: </a:t>
            </a:r>
            <a:r>
              <a:rPr lang="es" u="sng">
                <a:solidFill>
                  <a:schemeClr val="hlink"/>
                </a:solidFill>
                <a:hlinkClick r:id="rId4"/>
              </a:rPr>
              <a:t>https://pixabay.com/photos/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f850ac211b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2f850ac211b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f850ac211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f850ac211b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f850ac211b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2f850ac211b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f850ac211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2f850ac211b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f850ac211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2f850ac211b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f850ac211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2f850ac211b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f850ac211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2f850ac211b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f850ac211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2f850ac211b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f850ac211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2f850ac211b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f850ac211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2f850ac211b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105e33cad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2f105e33cad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f850ac211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2f850ac211b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f850ac211b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2f850ac211b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f850ac211b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2f850ac211b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f850ac211b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2f850ac211b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f850ac211b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2f850ac211b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f850ac211b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2f850ac211b_0_2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f850ac211b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f850ac211b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f850ac211b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2f850ac211b_0_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f850ac211b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2f850ac211b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f850ac211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f850ac211b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850ac21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2f850ac211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f850ac211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2f850ac211b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f850ac211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2f850ac211b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f850ac211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2f850ac211b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f850ac211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2f850ac211b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f850ac211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2f850ac211b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9"/>
        <p:cNvGrpSpPr/>
        <p:nvPr/>
      </p:nvGrpSpPr>
      <p:grpSpPr>
        <a:xfrm>
          <a:off x="0" y="0"/>
          <a:ext cx="0" cy="0"/>
          <a:chOff x="0" y="0"/>
          <a:chExt cx="0" cy="0"/>
        </a:xfrm>
      </p:grpSpPr>
      <p:sp>
        <p:nvSpPr>
          <p:cNvPr id="10" name="Google Shape;10;g26982851867_2_1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Figtree"/>
              <a:buNone/>
              <a:defRPr sz="5200">
                <a:latin typeface="Figtree"/>
                <a:ea typeface="Figtree"/>
                <a:cs typeface="Figtree"/>
                <a:sym typeface="Figtree"/>
              </a:defRPr>
            </a:lvl1pPr>
            <a:lvl2pPr lvl="1" algn="ctr">
              <a:lnSpc>
                <a:spcPct val="100000"/>
              </a:lnSpc>
              <a:spcBef>
                <a:spcPts val="0"/>
              </a:spcBef>
              <a:spcAft>
                <a:spcPts val="0"/>
              </a:spcAft>
              <a:buSzPts val="5200"/>
              <a:buFont typeface="Figtree"/>
              <a:buNone/>
              <a:defRPr sz="5200">
                <a:latin typeface="Figtree"/>
                <a:ea typeface="Figtree"/>
                <a:cs typeface="Figtree"/>
                <a:sym typeface="Figtree"/>
              </a:defRPr>
            </a:lvl2pPr>
            <a:lvl3pPr lvl="2" algn="ctr">
              <a:lnSpc>
                <a:spcPct val="100000"/>
              </a:lnSpc>
              <a:spcBef>
                <a:spcPts val="0"/>
              </a:spcBef>
              <a:spcAft>
                <a:spcPts val="0"/>
              </a:spcAft>
              <a:buSzPts val="5200"/>
              <a:buFont typeface="Figtree"/>
              <a:buNone/>
              <a:defRPr sz="5200">
                <a:latin typeface="Figtree"/>
                <a:ea typeface="Figtree"/>
                <a:cs typeface="Figtree"/>
                <a:sym typeface="Figtree"/>
              </a:defRPr>
            </a:lvl3pPr>
            <a:lvl4pPr lvl="3" algn="ctr">
              <a:lnSpc>
                <a:spcPct val="100000"/>
              </a:lnSpc>
              <a:spcBef>
                <a:spcPts val="0"/>
              </a:spcBef>
              <a:spcAft>
                <a:spcPts val="0"/>
              </a:spcAft>
              <a:buSzPts val="5200"/>
              <a:buFont typeface="Figtree"/>
              <a:buNone/>
              <a:defRPr sz="5200">
                <a:latin typeface="Figtree"/>
                <a:ea typeface="Figtree"/>
                <a:cs typeface="Figtree"/>
                <a:sym typeface="Figtree"/>
              </a:defRPr>
            </a:lvl4pPr>
            <a:lvl5pPr lvl="4" algn="ctr">
              <a:lnSpc>
                <a:spcPct val="100000"/>
              </a:lnSpc>
              <a:spcBef>
                <a:spcPts val="0"/>
              </a:spcBef>
              <a:spcAft>
                <a:spcPts val="0"/>
              </a:spcAft>
              <a:buSzPts val="5200"/>
              <a:buFont typeface="Figtree"/>
              <a:buNone/>
              <a:defRPr sz="5200">
                <a:latin typeface="Figtree"/>
                <a:ea typeface="Figtree"/>
                <a:cs typeface="Figtree"/>
                <a:sym typeface="Figtree"/>
              </a:defRPr>
            </a:lvl5pPr>
            <a:lvl6pPr lvl="5" algn="ctr">
              <a:lnSpc>
                <a:spcPct val="100000"/>
              </a:lnSpc>
              <a:spcBef>
                <a:spcPts val="0"/>
              </a:spcBef>
              <a:spcAft>
                <a:spcPts val="0"/>
              </a:spcAft>
              <a:buSzPts val="5200"/>
              <a:buFont typeface="Figtree"/>
              <a:buNone/>
              <a:defRPr sz="5200">
                <a:latin typeface="Figtree"/>
                <a:ea typeface="Figtree"/>
                <a:cs typeface="Figtree"/>
                <a:sym typeface="Figtree"/>
              </a:defRPr>
            </a:lvl6pPr>
            <a:lvl7pPr lvl="6" algn="ctr">
              <a:lnSpc>
                <a:spcPct val="100000"/>
              </a:lnSpc>
              <a:spcBef>
                <a:spcPts val="0"/>
              </a:spcBef>
              <a:spcAft>
                <a:spcPts val="0"/>
              </a:spcAft>
              <a:buSzPts val="5200"/>
              <a:buFont typeface="Figtree"/>
              <a:buNone/>
              <a:defRPr sz="5200">
                <a:latin typeface="Figtree"/>
                <a:ea typeface="Figtree"/>
                <a:cs typeface="Figtree"/>
                <a:sym typeface="Figtree"/>
              </a:defRPr>
            </a:lvl7pPr>
            <a:lvl8pPr lvl="7" algn="ctr">
              <a:lnSpc>
                <a:spcPct val="100000"/>
              </a:lnSpc>
              <a:spcBef>
                <a:spcPts val="0"/>
              </a:spcBef>
              <a:spcAft>
                <a:spcPts val="0"/>
              </a:spcAft>
              <a:buSzPts val="5200"/>
              <a:buFont typeface="Figtree"/>
              <a:buNone/>
              <a:defRPr sz="5200">
                <a:latin typeface="Figtree"/>
                <a:ea typeface="Figtree"/>
                <a:cs typeface="Figtree"/>
                <a:sym typeface="Figtree"/>
              </a:defRPr>
            </a:lvl8pPr>
            <a:lvl9pPr lvl="8" algn="ctr">
              <a:lnSpc>
                <a:spcPct val="100000"/>
              </a:lnSpc>
              <a:spcBef>
                <a:spcPts val="0"/>
              </a:spcBef>
              <a:spcAft>
                <a:spcPts val="0"/>
              </a:spcAft>
              <a:buSzPts val="5200"/>
              <a:buFont typeface="Figtree"/>
              <a:buNone/>
              <a:defRPr sz="5200">
                <a:latin typeface="Figtree"/>
                <a:ea typeface="Figtree"/>
                <a:cs typeface="Figtree"/>
                <a:sym typeface="Figtree"/>
              </a:defRPr>
            </a:lvl9pPr>
          </a:lstStyle>
          <a:p>
            <a:endParaRPr/>
          </a:p>
        </p:txBody>
      </p:sp>
      <p:sp>
        <p:nvSpPr>
          <p:cNvPr id="11" name="Google Shape;11;g26982851867_2_1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2" name="Google Shape;12;g26982851867_2_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rgbClr val="043170"/>
        </a:solidFill>
        <a:effectLst/>
      </p:bgPr>
    </p:bg>
    <p:spTree>
      <p:nvGrpSpPr>
        <p:cNvPr id="1" name="Shape 78"/>
        <p:cNvGrpSpPr/>
        <p:nvPr/>
      </p:nvGrpSpPr>
      <p:grpSpPr>
        <a:xfrm>
          <a:off x="0" y="0"/>
          <a:ext cx="0" cy="0"/>
          <a:chOff x="0" y="0"/>
          <a:chExt cx="0" cy="0"/>
        </a:xfrm>
      </p:grpSpPr>
      <p:sp>
        <p:nvSpPr>
          <p:cNvPr id="79" name="Google Shape;79;p49"/>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81" name="Google Shape;81;p49"/>
          <p:cNvSpPr txBox="1">
            <a:spLocks noGrp="1"/>
          </p:cNvSpPr>
          <p:nvPr>
            <p:ph type="title"/>
          </p:nvPr>
        </p:nvSpPr>
        <p:spPr>
          <a:xfrm>
            <a:off x="783525" y="1738050"/>
            <a:ext cx="2545800" cy="166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cxnSp>
        <p:nvCxnSpPr>
          <p:cNvPr id="82" name="Google Shape;82;p49"/>
          <p:cNvCxnSpPr/>
          <p:nvPr/>
        </p:nvCxnSpPr>
        <p:spPr>
          <a:xfrm>
            <a:off x="918900" y="3511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83"/>
        <p:cNvGrpSpPr/>
        <p:nvPr/>
      </p:nvGrpSpPr>
      <p:grpSpPr>
        <a:xfrm>
          <a:off x="0" y="0"/>
          <a:ext cx="0" cy="0"/>
          <a:chOff x="0" y="0"/>
          <a:chExt cx="0" cy="0"/>
        </a:xfrm>
      </p:grpSpPr>
      <p:sp>
        <p:nvSpPr>
          <p:cNvPr id="84" name="Google Shape;84;p54"/>
          <p:cNvSpPr txBox="1">
            <a:spLocks noGrp="1"/>
          </p:cNvSpPr>
          <p:nvPr>
            <p:ph type="title"/>
          </p:nvPr>
        </p:nvSpPr>
        <p:spPr>
          <a:xfrm>
            <a:off x="956273" y="3469550"/>
            <a:ext cx="34830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85" name="Google Shape;85;p5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86" name="Google Shape;86;p54"/>
          <p:cNvCxnSpPr/>
          <p:nvPr/>
        </p:nvCxnSpPr>
        <p:spPr>
          <a:xfrm>
            <a:off x="1068750" y="461975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87"/>
        <p:cNvGrpSpPr/>
        <p:nvPr/>
      </p:nvGrpSpPr>
      <p:grpSpPr>
        <a:xfrm>
          <a:off x="0" y="0"/>
          <a:ext cx="0" cy="0"/>
          <a:chOff x="0" y="0"/>
          <a:chExt cx="0" cy="0"/>
        </a:xfrm>
      </p:grpSpPr>
      <p:sp>
        <p:nvSpPr>
          <p:cNvPr id="88" name="Google Shape;88;p55"/>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5"/>
          <p:cNvSpPr txBox="1">
            <a:spLocks noGrp="1"/>
          </p:cNvSpPr>
          <p:nvPr>
            <p:ph type="title"/>
          </p:nvPr>
        </p:nvSpPr>
        <p:spPr>
          <a:xfrm>
            <a:off x="0" y="216225"/>
            <a:ext cx="9144000" cy="9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a:endParaRPr/>
          </a:p>
        </p:txBody>
      </p:sp>
      <p:sp>
        <p:nvSpPr>
          <p:cNvPr id="90" name="Google Shape;90;p5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91" name="Google Shape;91;p55"/>
          <p:cNvCxnSpPr/>
          <p:nvPr/>
        </p:nvCxnSpPr>
        <p:spPr>
          <a:xfrm>
            <a:off x="4233900" y="1223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92"/>
        <p:cNvGrpSpPr/>
        <p:nvPr/>
      </p:nvGrpSpPr>
      <p:grpSpPr>
        <a:xfrm>
          <a:off x="0" y="0"/>
          <a:ext cx="0" cy="0"/>
          <a:chOff x="0" y="0"/>
          <a:chExt cx="0" cy="0"/>
        </a:xfrm>
      </p:grpSpPr>
      <p:sp>
        <p:nvSpPr>
          <p:cNvPr id="93" name="Google Shape;93;p56"/>
          <p:cNvSpPr txBox="1">
            <a:spLocks noGrp="1"/>
          </p:cNvSpPr>
          <p:nvPr>
            <p:ph type="title"/>
          </p:nvPr>
        </p:nvSpPr>
        <p:spPr>
          <a:xfrm>
            <a:off x="4598900" y="773100"/>
            <a:ext cx="3888000" cy="12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94" name="Google Shape;94;p5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95" name="Google Shape;95;p56"/>
          <p:cNvSpPr/>
          <p:nvPr/>
        </p:nvSpPr>
        <p:spPr>
          <a:xfrm>
            <a:off x="0" y="0"/>
            <a:ext cx="4259700" cy="5143500"/>
          </a:xfrm>
          <a:prstGeom prst="snip2Diag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6"/>
          <p:cNvSpPr txBox="1">
            <a:spLocks noGrp="1"/>
          </p:cNvSpPr>
          <p:nvPr>
            <p:ph type="subTitle" idx="1"/>
          </p:nvPr>
        </p:nvSpPr>
        <p:spPr>
          <a:xfrm>
            <a:off x="4675100" y="2968204"/>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97" name="Google Shape;97;p56"/>
          <p:cNvCxnSpPr/>
          <p:nvPr/>
        </p:nvCxnSpPr>
        <p:spPr>
          <a:xfrm>
            <a:off x="4778200" y="278062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98"/>
        <p:cNvGrpSpPr/>
        <p:nvPr/>
      </p:nvGrpSpPr>
      <p:grpSpPr>
        <a:xfrm>
          <a:off x="0" y="0"/>
          <a:ext cx="0" cy="0"/>
          <a:chOff x="0" y="0"/>
          <a:chExt cx="0" cy="0"/>
        </a:xfrm>
      </p:grpSpPr>
      <p:sp>
        <p:nvSpPr>
          <p:cNvPr id="99" name="Google Shape;99;p57"/>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0" name="Google Shape;100;p57"/>
          <p:cNvCxnSpPr/>
          <p:nvPr/>
        </p:nvCxnSpPr>
        <p:spPr>
          <a:xfrm>
            <a:off x="4550550" y="1941425"/>
            <a:ext cx="0" cy="1927500"/>
          </a:xfrm>
          <a:prstGeom prst="straightConnector1">
            <a:avLst/>
          </a:prstGeom>
          <a:noFill/>
          <a:ln w="38100" cap="flat" cmpd="sng">
            <a:solidFill>
              <a:srgbClr val="043170"/>
            </a:solidFill>
            <a:prstDash val="solid"/>
            <a:round/>
            <a:headEnd type="none" w="sm" len="sm"/>
            <a:tailEnd type="none" w="sm" len="sm"/>
          </a:ln>
        </p:spPr>
      </p:cxnSp>
      <p:sp>
        <p:nvSpPr>
          <p:cNvPr id="101" name="Google Shape;101;p5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02" name="Google Shape;102;p57"/>
          <p:cNvSpPr txBox="1">
            <a:spLocks noGrp="1"/>
          </p:cNvSpPr>
          <p:nvPr>
            <p:ph type="ctrTitle"/>
          </p:nvPr>
        </p:nvSpPr>
        <p:spPr>
          <a:xfrm>
            <a:off x="111322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3" name="Google Shape;103;p57"/>
          <p:cNvSpPr txBox="1">
            <a:spLocks noGrp="1"/>
          </p:cNvSpPr>
          <p:nvPr>
            <p:ph type="subTitle" idx="1"/>
          </p:nvPr>
        </p:nvSpPr>
        <p:spPr>
          <a:xfrm>
            <a:off x="114727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4" name="Google Shape;104;p57"/>
          <p:cNvSpPr txBox="1">
            <a:spLocks noGrp="1"/>
          </p:cNvSpPr>
          <p:nvPr>
            <p:ph type="ctrTitle" idx="2"/>
          </p:nvPr>
        </p:nvSpPr>
        <p:spPr>
          <a:xfrm>
            <a:off x="481837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5" name="Google Shape;105;p57"/>
          <p:cNvSpPr txBox="1">
            <a:spLocks noGrp="1"/>
          </p:cNvSpPr>
          <p:nvPr>
            <p:ph type="subTitle" idx="3"/>
          </p:nvPr>
        </p:nvSpPr>
        <p:spPr>
          <a:xfrm>
            <a:off x="485242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6" name="Google Shape;106;p57"/>
          <p:cNvSpPr txBox="1">
            <a:spLocks noGrp="1"/>
          </p:cNvSpPr>
          <p:nvPr>
            <p:ph type="title" idx="4"/>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107"/>
        <p:cNvGrpSpPr/>
        <p:nvPr/>
      </p:nvGrpSpPr>
      <p:grpSpPr>
        <a:xfrm>
          <a:off x="0" y="0"/>
          <a:ext cx="0" cy="0"/>
          <a:chOff x="0" y="0"/>
          <a:chExt cx="0" cy="0"/>
        </a:xfrm>
      </p:grpSpPr>
      <p:sp>
        <p:nvSpPr>
          <p:cNvPr id="108" name="Google Shape;108;p58"/>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8"/>
          <p:cNvSpPr txBox="1">
            <a:spLocks noGrp="1"/>
          </p:cNvSpPr>
          <p:nvPr>
            <p:ph type="title"/>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10" name="Google Shape;110;p5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11" name="Google Shape;111;p58"/>
          <p:cNvSpPr txBox="1">
            <a:spLocks noGrp="1"/>
          </p:cNvSpPr>
          <p:nvPr>
            <p:ph type="ctrTitle" idx="2"/>
          </p:nvPr>
        </p:nvSpPr>
        <p:spPr>
          <a:xfrm>
            <a:off x="11053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2" name="Google Shape;112;p58"/>
          <p:cNvSpPr txBox="1">
            <a:spLocks noGrp="1"/>
          </p:cNvSpPr>
          <p:nvPr>
            <p:ph type="subTitle" idx="1"/>
          </p:nvPr>
        </p:nvSpPr>
        <p:spPr>
          <a:xfrm>
            <a:off x="11053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3" name="Google Shape;113;p58"/>
          <p:cNvSpPr txBox="1">
            <a:spLocks noGrp="1"/>
          </p:cNvSpPr>
          <p:nvPr>
            <p:ph type="ctrTitle" idx="3"/>
          </p:nvPr>
        </p:nvSpPr>
        <p:spPr>
          <a:xfrm>
            <a:off x="35152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4" name="Google Shape;114;p58"/>
          <p:cNvSpPr txBox="1">
            <a:spLocks noGrp="1"/>
          </p:cNvSpPr>
          <p:nvPr>
            <p:ph type="subTitle" idx="4"/>
          </p:nvPr>
        </p:nvSpPr>
        <p:spPr>
          <a:xfrm>
            <a:off x="35152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5" name="Google Shape;115;p58"/>
          <p:cNvSpPr txBox="1">
            <a:spLocks noGrp="1"/>
          </p:cNvSpPr>
          <p:nvPr>
            <p:ph type="ctrTitle" idx="5"/>
          </p:nvPr>
        </p:nvSpPr>
        <p:spPr>
          <a:xfrm>
            <a:off x="59251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6" name="Google Shape;116;p58"/>
          <p:cNvSpPr txBox="1">
            <a:spLocks noGrp="1"/>
          </p:cNvSpPr>
          <p:nvPr>
            <p:ph type="subTitle" idx="6"/>
          </p:nvPr>
        </p:nvSpPr>
        <p:spPr>
          <a:xfrm>
            <a:off x="59251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cxnSp>
        <p:nvCxnSpPr>
          <p:cNvPr id="117" name="Google Shape;117;p58"/>
          <p:cNvCxnSpPr/>
          <p:nvPr/>
        </p:nvCxnSpPr>
        <p:spPr>
          <a:xfrm>
            <a:off x="3406450" y="1926825"/>
            <a:ext cx="0" cy="1941300"/>
          </a:xfrm>
          <a:prstGeom prst="straightConnector1">
            <a:avLst/>
          </a:prstGeom>
          <a:noFill/>
          <a:ln w="38100" cap="flat" cmpd="sng">
            <a:solidFill>
              <a:srgbClr val="043170"/>
            </a:solidFill>
            <a:prstDash val="solid"/>
            <a:round/>
            <a:headEnd type="none" w="sm" len="sm"/>
            <a:tailEnd type="none" w="sm" len="sm"/>
          </a:ln>
        </p:spPr>
      </p:cxnSp>
      <p:cxnSp>
        <p:nvCxnSpPr>
          <p:cNvPr id="118" name="Google Shape;118;p58"/>
          <p:cNvCxnSpPr/>
          <p:nvPr/>
        </p:nvCxnSpPr>
        <p:spPr>
          <a:xfrm>
            <a:off x="5737375" y="1926825"/>
            <a:ext cx="0" cy="1941300"/>
          </a:xfrm>
          <a:prstGeom prst="straightConnector1">
            <a:avLst/>
          </a:prstGeom>
          <a:noFill/>
          <a:ln w="38100" cap="flat" cmpd="sng">
            <a:solidFill>
              <a:srgbClr val="043170"/>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119"/>
        <p:cNvGrpSpPr/>
        <p:nvPr/>
      </p:nvGrpSpPr>
      <p:grpSpPr>
        <a:xfrm>
          <a:off x="0" y="0"/>
          <a:ext cx="0" cy="0"/>
          <a:chOff x="0" y="0"/>
          <a:chExt cx="0" cy="0"/>
        </a:xfrm>
      </p:grpSpPr>
      <p:sp>
        <p:nvSpPr>
          <p:cNvPr id="120" name="Google Shape;120;p59"/>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9"/>
          <p:cNvSpPr txBox="1">
            <a:spLocks noGrp="1"/>
          </p:cNvSpPr>
          <p:nvPr>
            <p:ph type="ctrTitle"/>
          </p:nvPr>
        </p:nvSpPr>
        <p:spPr>
          <a:xfrm>
            <a:off x="11053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2" name="Google Shape;122;p59"/>
          <p:cNvSpPr txBox="1">
            <a:spLocks noGrp="1"/>
          </p:cNvSpPr>
          <p:nvPr>
            <p:ph type="subTitle" idx="1"/>
          </p:nvPr>
        </p:nvSpPr>
        <p:spPr>
          <a:xfrm>
            <a:off x="980600" y="3371050"/>
            <a:ext cx="23631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3" name="Google Shape;123;p59"/>
          <p:cNvSpPr txBox="1">
            <a:spLocks noGrp="1"/>
          </p:cNvSpPr>
          <p:nvPr>
            <p:ph type="ctrTitle" idx="2"/>
          </p:nvPr>
        </p:nvSpPr>
        <p:spPr>
          <a:xfrm>
            <a:off x="34846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4" name="Google Shape;124;p59"/>
          <p:cNvSpPr txBox="1">
            <a:spLocks noGrp="1"/>
          </p:cNvSpPr>
          <p:nvPr>
            <p:ph type="subTitle" idx="3"/>
          </p:nvPr>
        </p:nvSpPr>
        <p:spPr>
          <a:xfrm>
            <a:off x="3419975" y="3371050"/>
            <a:ext cx="22428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5" name="Google Shape;125;p59"/>
          <p:cNvSpPr txBox="1">
            <a:spLocks noGrp="1"/>
          </p:cNvSpPr>
          <p:nvPr>
            <p:ph type="ctrTitle" idx="4"/>
          </p:nvPr>
        </p:nvSpPr>
        <p:spPr>
          <a:xfrm>
            <a:off x="58802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6" name="Google Shape;126;p59"/>
          <p:cNvSpPr txBox="1">
            <a:spLocks noGrp="1"/>
          </p:cNvSpPr>
          <p:nvPr>
            <p:ph type="subTitle" idx="5"/>
          </p:nvPr>
        </p:nvSpPr>
        <p:spPr>
          <a:xfrm>
            <a:off x="5880250" y="3371050"/>
            <a:ext cx="21135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7" name="Google Shape;127;p59"/>
          <p:cNvSpPr txBox="1">
            <a:spLocks noGrp="1"/>
          </p:cNvSpPr>
          <p:nvPr>
            <p:ph type="title" idx="6"/>
          </p:nvPr>
        </p:nvSpPr>
        <p:spPr>
          <a:xfrm>
            <a:off x="773850" y="638075"/>
            <a:ext cx="76725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28" name="Google Shape;128;p5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29" name="Google Shape;129;p59"/>
          <p:cNvCxnSpPr/>
          <p:nvPr/>
        </p:nvCxnSpPr>
        <p:spPr>
          <a:xfrm>
            <a:off x="33435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0" name="Google Shape;130;p59"/>
          <p:cNvCxnSpPr/>
          <p:nvPr/>
        </p:nvCxnSpPr>
        <p:spPr>
          <a:xfrm>
            <a:off x="57391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1" name="Google Shape;131;p59"/>
          <p:cNvCxnSpPr/>
          <p:nvPr/>
        </p:nvCxnSpPr>
        <p:spPr>
          <a:xfrm>
            <a:off x="4233900" y="1120475"/>
            <a:ext cx="676200" cy="0"/>
          </a:xfrm>
          <a:prstGeom prst="straightConnector1">
            <a:avLst/>
          </a:prstGeom>
          <a:noFill/>
          <a:ln w="76200" cap="flat" cmpd="sng">
            <a:solidFill>
              <a:srgbClr val="043170"/>
            </a:solidFill>
            <a:prstDash val="solid"/>
            <a:round/>
            <a:headEnd type="none" w="sm" len="sm"/>
            <a:tailEnd type="none" w="sm" len="sm"/>
          </a:ln>
        </p:spPr>
      </p:cxnSp>
      <p:cxnSp>
        <p:nvCxnSpPr>
          <p:cNvPr id="132" name="Google Shape;132;p59"/>
          <p:cNvCxnSpPr/>
          <p:nvPr/>
        </p:nvCxnSpPr>
        <p:spPr>
          <a:xfrm>
            <a:off x="1050450" y="2918000"/>
            <a:ext cx="7043100" cy="0"/>
          </a:xfrm>
          <a:prstGeom prst="straightConnector1">
            <a:avLst/>
          </a:prstGeom>
          <a:noFill/>
          <a:ln w="38100" cap="flat" cmpd="sng">
            <a:solidFill>
              <a:srgbClr val="043170"/>
            </a:solidFill>
            <a:prstDash val="solid"/>
            <a:round/>
            <a:headEnd type="none" w="sm" len="sm"/>
            <a:tailEnd type="none" w="sm" len="sm"/>
          </a:ln>
        </p:spPr>
      </p:cxnSp>
      <p:sp>
        <p:nvSpPr>
          <p:cNvPr id="133" name="Google Shape;133;p59"/>
          <p:cNvSpPr txBox="1">
            <a:spLocks noGrp="1"/>
          </p:cNvSpPr>
          <p:nvPr>
            <p:ph type="ctrTitle" idx="7"/>
          </p:nvPr>
        </p:nvSpPr>
        <p:spPr>
          <a:xfrm>
            <a:off x="11053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4" name="Google Shape;134;p59"/>
          <p:cNvSpPr txBox="1">
            <a:spLocks noGrp="1"/>
          </p:cNvSpPr>
          <p:nvPr>
            <p:ph type="subTitle" idx="8"/>
          </p:nvPr>
        </p:nvSpPr>
        <p:spPr>
          <a:xfrm>
            <a:off x="107315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5" name="Google Shape;135;p59"/>
          <p:cNvSpPr txBox="1">
            <a:spLocks noGrp="1"/>
          </p:cNvSpPr>
          <p:nvPr>
            <p:ph type="ctrTitle" idx="9"/>
          </p:nvPr>
        </p:nvSpPr>
        <p:spPr>
          <a:xfrm>
            <a:off x="34846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6" name="Google Shape;136;p59"/>
          <p:cNvSpPr txBox="1">
            <a:spLocks noGrp="1"/>
          </p:cNvSpPr>
          <p:nvPr>
            <p:ph type="subTitle" idx="13"/>
          </p:nvPr>
        </p:nvSpPr>
        <p:spPr>
          <a:xfrm>
            <a:off x="345240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7" name="Google Shape;137;p59"/>
          <p:cNvSpPr txBox="1">
            <a:spLocks noGrp="1"/>
          </p:cNvSpPr>
          <p:nvPr>
            <p:ph type="ctrTitle" idx="14"/>
          </p:nvPr>
        </p:nvSpPr>
        <p:spPr>
          <a:xfrm>
            <a:off x="58802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8" name="Google Shape;138;p59"/>
          <p:cNvSpPr txBox="1">
            <a:spLocks noGrp="1"/>
          </p:cNvSpPr>
          <p:nvPr>
            <p:ph type="subTitle" idx="15"/>
          </p:nvPr>
        </p:nvSpPr>
        <p:spPr>
          <a:xfrm>
            <a:off x="5831650" y="2041825"/>
            <a:ext cx="22107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39"/>
        <p:cNvGrpSpPr/>
        <p:nvPr/>
      </p:nvGrpSpPr>
      <p:grpSpPr>
        <a:xfrm>
          <a:off x="0" y="0"/>
          <a:ext cx="0" cy="0"/>
          <a:chOff x="0" y="0"/>
          <a:chExt cx="0" cy="0"/>
        </a:xfrm>
      </p:grpSpPr>
      <p:sp>
        <p:nvSpPr>
          <p:cNvPr id="140" name="Google Shape;140;p60"/>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0"/>
          <p:cNvSpPr txBox="1">
            <a:spLocks noGrp="1"/>
          </p:cNvSpPr>
          <p:nvPr>
            <p:ph type="title"/>
          </p:nvPr>
        </p:nvSpPr>
        <p:spPr>
          <a:xfrm>
            <a:off x="742950" y="1238100"/>
            <a:ext cx="7729500" cy="19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0"/>
              <a:buNone/>
              <a:defRPr sz="12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2" name="Google Shape;142;p6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3" name="Google Shape;143;p60"/>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44"/>
        <p:cNvGrpSpPr/>
        <p:nvPr/>
      </p:nvGrpSpPr>
      <p:grpSpPr>
        <a:xfrm>
          <a:off x="0" y="0"/>
          <a:ext cx="0" cy="0"/>
          <a:chOff x="0" y="0"/>
          <a:chExt cx="0" cy="0"/>
        </a:xfrm>
      </p:grpSpPr>
      <p:sp>
        <p:nvSpPr>
          <p:cNvPr id="145" name="Google Shape;145;p61"/>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1"/>
          <p:cNvSpPr txBox="1">
            <a:spLocks noGrp="1"/>
          </p:cNvSpPr>
          <p:nvPr>
            <p:ph type="title"/>
          </p:nvPr>
        </p:nvSpPr>
        <p:spPr>
          <a:xfrm>
            <a:off x="742950" y="8326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7" name="Google Shape;147;p6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8" name="Google Shape;148;p61"/>
          <p:cNvSpPr txBox="1">
            <a:spLocks noGrp="1"/>
          </p:cNvSpPr>
          <p:nvPr>
            <p:ph type="subTitle" idx="1"/>
          </p:nvPr>
        </p:nvSpPr>
        <p:spPr>
          <a:xfrm>
            <a:off x="1667075" y="14695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49" name="Google Shape;149;p61"/>
          <p:cNvSpPr txBox="1">
            <a:spLocks noGrp="1"/>
          </p:cNvSpPr>
          <p:nvPr>
            <p:ph type="title" idx="2"/>
          </p:nvPr>
        </p:nvSpPr>
        <p:spPr>
          <a:xfrm>
            <a:off x="742950" y="19560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0" name="Google Shape;150;p61"/>
          <p:cNvSpPr txBox="1">
            <a:spLocks noGrp="1"/>
          </p:cNvSpPr>
          <p:nvPr>
            <p:ph type="subTitle" idx="3"/>
          </p:nvPr>
        </p:nvSpPr>
        <p:spPr>
          <a:xfrm>
            <a:off x="1667075" y="25929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51" name="Google Shape;151;p61"/>
          <p:cNvSpPr txBox="1">
            <a:spLocks noGrp="1"/>
          </p:cNvSpPr>
          <p:nvPr>
            <p:ph type="title" idx="4"/>
          </p:nvPr>
        </p:nvSpPr>
        <p:spPr>
          <a:xfrm>
            <a:off x="742950" y="30794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2" name="Google Shape;152;p61"/>
          <p:cNvSpPr txBox="1">
            <a:spLocks noGrp="1"/>
          </p:cNvSpPr>
          <p:nvPr>
            <p:ph type="subTitle" idx="5"/>
          </p:nvPr>
        </p:nvSpPr>
        <p:spPr>
          <a:xfrm>
            <a:off x="1667075" y="37163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53"/>
        <p:cNvGrpSpPr/>
        <p:nvPr/>
      </p:nvGrpSpPr>
      <p:grpSpPr>
        <a:xfrm>
          <a:off x="0" y="0"/>
          <a:ext cx="0" cy="0"/>
          <a:chOff x="0" y="0"/>
          <a:chExt cx="0" cy="0"/>
        </a:xfrm>
      </p:grpSpPr>
      <p:sp>
        <p:nvSpPr>
          <p:cNvPr id="154" name="Google Shape;154;p62"/>
          <p:cNvSpPr/>
          <p:nvPr/>
        </p:nvSpPr>
        <p:spPr>
          <a:xfrm>
            <a:off x="406950" y="41625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3"/>
        <p:cNvGrpSpPr/>
        <p:nvPr/>
      </p:nvGrpSpPr>
      <p:grpSpPr>
        <a:xfrm>
          <a:off x="0" y="0"/>
          <a:ext cx="0" cy="0"/>
          <a:chOff x="0" y="0"/>
          <a:chExt cx="0" cy="0"/>
        </a:xfrm>
      </p:grpSpPr>
      <p:sp>
        <p:nvSpPr>
          <p:cNvPr id="14" name="Google Shape;14;g2f105e33cad_0_14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Figtree"/>
              <a:buNone/>
              <a:defRPr>
                <a:solidFill>
                  <a:srgbClr val="FFFFFF"/>
                </a:solidFill>
                <a:latin typeface="Figtree"/>
                <a:ea typeface="Figtree"/>
                <a:cs typeface="Figtree"/>
                <a:sym typeface="Figtree"/>
              </a:defRPr>
            </a:lvl1pPr>
            <a:lvl2pPr lvl="1" algn="l">
              <a:lnSpc>
                <a:spcPct val="100000"/>
              </a:lnSpc>
              <a:spcBef>
                <a:spcPts val="0"/>
              </a:spcBef>
              <a:spcAft>
                <a:spcPts val="0"/>
              </a:spcAft>
              <a:buSzPts val="2400"/>
              <a:buFont typeface="Figtree"/>
              <a:buNone/>
              <a:defRPr b="1">
                <a:latin typeface="Figtree"/>
                <a:ea typeface="Figtree"/>
                <a:cs typeface="Figtree"/>
                <a:sym typeface="Figtree"/>
              </a:defRPr>
            </a:lvl2pPr>
            <a:lvl3pPr lvl="2" algn="l">
              <a:lnSpc>
                <a:spcPct val="100000"/>
              </a:lnSpc>
              <a:spcBef>
                <a:spcPts val="0"/>
              </a:spcBef>
              <a:spcAft>
                <a:spcPts val="0"/>
              </a:spcAft>
              <a:buSzPts val="2400"/>
              <a:buFont typeface="Figtree"/>
              <a:buNone/>
              <a:defRPr b="1">
                <a:latin typeface="Figtree"/>
                <a:ea typeface="Figtree"/>
                <a:cs typeface="Figtree"/>
                <a:sym typeface="Figtree"/>
              </a:defRPr>
            </a:lvl3pPr>
            <a:lvl4pPr lvl="3" algn="l">
              <a:lnSpc>
                <a:spcPct val="100000"/>
              </a:lnSpc>
              <a:spcBef>
                <a:spcPts val="0"/>
              </a:spcBef>
              <a:spcAft>
                <a:spcPts val="0"/>
              </a:spcAft>
              <a:buSzPts val="2400"/>
              <a:buFont typeface="Figtree"/>
              <a:buNone/>
              <a:defRPr b="1">
                <a:latin typeface="Figtree"/>
                <a:ea typeface="Figtree"/>
                <a:cs typeface="Figtree"/>
                <a:sym typeface="Figtree"/>
              </a:defRPr>
            </a:lvl4pPr>
            <a:lvl5pPr lvl="4" algn="l">
              <a:lnSpc>
                <a:spcPct val="100000"/>
              </a:lnSpc>
              <a:spcBef>
                <a:spcPts val="0"/>
              </a:spcBef>
              <a:spcAft>
                <a:spcPts val="0"/>
              </a:spcAft>
              <a:buSzPts val="2400"/>
              <a:buFont typeface="Figtree"/>
              <a:buNone/>
              <a:defRPr b="1">
                <a:latin typeface="Figtree"/>
                <a:ea typeface="Figtree"/>
                <a:cs typeface="Figtree"/>
                <a:sym typeface="Figtree"/>
              </a:defRPr>
            </a:lvl5pPr>
            <a:lvl6pPr lvl="5" algn="l">
              <a:lnSpc>
                <a:spcPct val="100000"/>
              </a:lnSpc>
              <a:spcBef>
                <a:spcPts val="0"/>
              </a:spcBef>
              <a:spcAft>
                <a:spcPts val="0"/>
              </a:spcAft>
              <a:buSzPts val="2400"/>
              <a:buFont typeface="Figtree"/>
              <a:buNone/>
              <a:defRPr b="1">
                <a:latin typeface="Figtree"/>
                <a:ea typeface="Figtree"/>
                <a:cs typeface="Figtree"/>
                <a:sym typeface="Figtree"/>
              </a:defRPr>
            </a:lvl6pPr>
            <a:lvl7pPr lvl="6" algn="l">
              <a:lnSpc>
                <a:spcPct val="100000"/>
              </a:lnSpc>
              <a:spcBef>
                <a:spcPts val="0"/>
              </a:spcBef>
              <a:spcAft>
                <a:spcPts val="0"/>
              </a:spcAft>
              <a:buSzPts val="2400"/>
              <a:buFont typeface="Figtree"/>
              <a:buNone/>
              <a:defRPr b="1">
                <a:latin typeface="Figtree"/>
                <a:ea typeface="Figtree"/>
                <a:cs typeface="Figtree"/>
                <a:sym typeface="Figtree"/>
              </a:defRPr>
            </a:lvl7pPr>
            <a:lvl8pPr lvl="7" algn="l">
              <a:lnSpc>
                <a:spcPct val="100000"/>
              </a:lnSpc>
              <a:spcBef>
                <a:spcPts val="0"/>
              </a:spcBef>
              <a:spcAft>
                <a:spcPts val="0"/>
              </a:spcAft>
              <a:buSzPts val="2400"/>
              <a:buFont typeface="Figtree"/>
              <a:buNone/>
              <a:defRPr b="1">
                <a:latin typeface="Figtree"/>
                <a:ea typeface="Figtree"/>
                <a:cs typeface="Figtree"/>
                <a:sym typeface="Figtree"/>
              </a:defRPr>
            </a:lvl8pPr>
            <a:lvl9pPr lvl="8" algn="l">
              <a:lnSpc>
                <a:spcPct val="100000"/>
              </a:lnSpc>
              <a:spcBef>
                <a:spcPts val="0"/>
              </a:spcBef>
              <a:spcAft>
                <a:spcPts val="0"/>
              </a:spcAft>
              <a:buSzPts val="2400"/>
              <a:buFont typeface="Figtree"/>
              <a:buNone/>
              <a:defRPr b="1">
                <a:latin typeface="Figtree"/>
                <a:ea typeface="Figtree"/>
                <a:cs typeface="Figtree"/>
                <a:sym typeface="Figtree"/>
              </a:defRPr>
            </a:lvl9pPr>
          </a:lstStyle>
          <a:p>
            <a:endParaRPr/>
          </a:p>
        </p:txBody>
      </p:sp>
      <p:sp>
        <p:nvSpPr>
          <p:cNvPr id="15" name="Google Shape;15;g2f105e33cad_0_1464"/>
          <p:cNvSpPr txBox="1">
            <a:spLocks noGrp="1"/>
          </p:cNvSpPr>
          <p:nvPr>
            <p:ph type="subTitle" idx="1"/>
          </p:nvPr>
        </p:nvSpPr>
        <p:spPr>
          <a:xfrm>
            <a:off x="6562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a:buNone/>
              <a:defRPr sz="1400">
                <a:solidFill>
                  <a:srgbClr val="FFFFFF"/>
                </a:solidFill>
                <a:latin typeface="Albert Sans"/>
                <a:ea typeface="Albert Sans"/>
                <a:cs typeface="Albert Sans"/>
                <a:sym typeface="Alber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g2f105e33cad_0_1464"/>
          <p:cNvSpPr txBox="1">
            <a:spLocks noGrp="1"/>
          </p:cNvSpPr>
          <p:nvPr>
            <p:ph type="subTitle" idx="2"/>
          </p:nvPr>
        </p:nvSpPr>
        <p:spPr>
          <a:xfrm>
            <a:off x="6562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7" name="Google Shape;17;g2f105e33cad_0_1464"/>
          <p:cNvSpPr txBox="1">
            <a:spLocks noGrp="1"/>
          </p:cNvSpPr>
          <p:nvPr>
            <p:ph type="subTitle" idx="3"/>
          </p:nvPr>
        </p:nvSpPr>
        <p:spPr>
          <a:xfrm>
            <a:off x="33613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8" name="Google Shape;18;g2f105e33cad_0_1464"/>
          <p:cNvSpPr txBox="1">
            <a:spLocks noGrp="1"/>
          </p:cNvSpPr>
          <p:nvPr>
            <p:ph type="subTitle" idx="4"/>
          </p:nvPr>
        </p:nvSpPr>
        <p:spPr>
          <a:xfrm>
            <a:off x="33613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9" name="Google Shape;19;g2f105e33cad_0_1464"/>
          <p:cNvSpPr txBox="1">
            <a:spLocks noGrp="1"/>
          </p:cNvSpPr>
          <p:nvPr>
            <p:ph type="subTitle" idx="5"/>
          </p:nvPr>
        </p:nvSpPr>
        <p:spPr>
          <a:xfrm>
            <a:off x="60664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20" name="Google Shape;20;g2f105e33cad_0_1464"/>
          <p:cNvSpPr txBox="1">
            <a:spLocks noGrp="1"/>
          </p:cNvSpPr>
          <p:nvPr>
            <p:ph type="subTitle" idx="6"/>
          </p:nvPr>
        </p:nvSpPr>
        <p:spPr>
          <a:xfrm>
            <a:off x="60664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1" name="Google Shape;21;g2f105e33cad_0_1464"/>
          <p:cNvSpPr txBox="1">
            <a:spLocks noGrp="1"/>
          </p:cNvSpPr>
          <p:nvPr>
            <p:ph type="subTitle" idx="7"/>
          </p:nvPr>
        </p:nvSpPr>
        <p:spPr>
          <a:xfrm>
            <a:off x="6562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2f105e33cad_0_1464"/>
          <p:cNvSpPr txBox="1">
            <a:spLocks noGrp="1"/>
          </p:cNvSpPr>
          <p:nvPr>
            <p:ph type="subTitle" idx="8"/>
          </p:nvPr>
        </p:nvSpPr>
        <p:spPr>
          <a:xfrm>
            <a:off x="6562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3" name="Google Shape;23;g2f105e33cad_0_1464"/>
          <p:cNvSpPr txBox="1">
            <a:spLocks noGrp="1"/>
          </p:cNvSpPr>
          <p:nvPr>
            <p:ph type="subTitle" idx="9"/>
          </p:nvPr>
        </p:nvSpPr>
        <p:spPr>
          <a:xfrm>
            <a:off x="33613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 name="Google Shape;24;g2f105e33cad_0_1464"/>
          <p:cNvSpPr txBox="1">
            <a:spLocks noGrp="1"/>
          </p:cNvSpPr>
          <p:nvPr>
            <p:ph type="subTitle" idx="13"/>
          </p:nvPr>
        </p:nvSpPr>
        <p:spPr>
          <a:xfrm>
            <a:off x="33613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5" name="Google Shape;25;g2f105e33cad_0_1464"/>
          <p:cNvSpPr txBox="1">
            <a:spLocks noGrp="1"/>
          </p:cNvSpPr>
          <p:nvPr>
            <p:ph type="subTitle" idx="14"/>
          </p:nvPr>
        </p:nvSpPr>
        <p:spPr>
          <a:xfrm>
            <a:off x="60664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 name="Google Shape;26;g2f105e33cad_0_1464"/>
          <p:cNvSpPr txBox="1">
            <a:spLocks noGrp="1"/>
          </p:cNvSpPr>
          <p:nvPr>
            <p:ph type="subTitle" idx="15"/>
          </p:nvPr>
        </p:nvSpPr>
        <p:spPr>
          <a:xfrm>
            <a:off x="60664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7" name="Google Shape;27;g2f105e33cad_0_1464"/>
          <p:cNvSpPr txBox="1">
            <a:spLocks noGrp="1"/>
          </p:cNvSpPr>
          <p:nvPr>
            <p:ph type="title" idx="16"/>
          </p:nvPr>
        </p:nvSpPr>
        <p:spPr>
          <a:xfrm>
            <a:off x="1532300" y="124277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8" name="Google Shape;28;g2f105e33cad_0_1464"/>
          <p:cNvSpPr txBox="1">
            <a:spLocks noGrp="1"/>
          </p:cNvSpPr>
          <p:nvPr>
            <p:ph type="title" idx="17"/>
          </p:nvPr>
        </p:nvSpPr>
        <p:spPr>
          <a:xfrm>
            <a:off x="15323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9" name="Google Shape;29;g2f105e33cad_0_1464"/>
          <p:cNvSpPr txBox="1">
            <a:spLocks noGrp="1"/>
          </p:cNvSpPr>
          <p:nvPr>
            <p:ph type="title" idx="18"/>
          </p:nvPr>
        </p:nvSpPr>
        <p:spPr>
          <a:xfrm>
            <a:off x="4237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0" name="Google Shape;30;g2f105e33cad_0_1464"/>
          <p:cNvSpPr txBox="1">
            <a:spLocks noGrp="1"/>
          </p:cNvSpPr>
          <p:nvPr>
            <p:ph type="title" idx="19"/>
          </p:nvPr>
        </p:nvSpPr>
        <p:spPr>
          <a:xfrm>
            <a:off x="42375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1" name="Google Shape;31;g2f105e33cad_0_1464"/>
          <p:cNvSpPr txBox="1">
            <a:spLocks noGrp="1"/>
          </p:cNvSpPr>
          <p:nvPr>
            <p:ph type="title" idx="20"/>
          </p:nvPr>
        </p:nvSpPr>
        <p:spPr>
          <a:xfrm>
            <a:off x="6942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2" name="Google Shape;32;g2f105e33cad_0_1464"/>
          <p:cNvSpPr txBox="1">
            <a:spLocks noGrp="1"/>
          </p:cNvSpPr>
          <p:nvPr>
            <p:ph type="title" idx="21"/>
          </p:nvPr>
        </p:nvSpPr>
        <p:spPr>
          <a:xfrm>
            <a:off x="6942300" y="3084425"/>
            <a:ext cx="6693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55"/>
        <p:cNvGrpSpPr/>
        <p:nvPr/>
      </p:nvGrpSpPr>
      <p:grpSpPr>
        <a:xfrm>
          <a:off x="0" y="0"/>
          <a:ext cx="0" cy="0"/>
          <a:chOff x="0" y="0"/>
          <a:chExt cx="0" cy="0"/>
        </a:xfrm>
      </p:grpSpPr>
      <p:sp>
        <p:nvSpPr>
          <p:cNvPr id="156" name="Google Shape;156;p6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57" name="Google Shape;157;p63"/>
          <p:cNvSpPr/>
          <p:nvPr/>
        </p:nvSpPr>
        <p:spPr>
          <a:xfrm>
            <a:off x="406950" y="352200"/>
            <a:ext cx="42879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3"/>
          <p:cNvSpPr txBox="1">
            <a:spLocks noGrp="1"/>
          </p:cNvSpPr>
          <p:nvPr>
            <p:ph type="title"/>
          </p:nvPr>
        </p:nvSpPr>
        <p:spPr>
          <a:xfrm>
            <a:off x="737850" y="980260"/>
            <a:ext cx="3571500" cy="5781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59" name="Google Shape;159;p63"/>
          <p:cNvSpPr txBox="1">
            <a:spLocks noGrp="1"/>
          </p:cNvSpPr>
          <p:nvPr>
            <p:ph type="subTitle" idx="1"/>
          </p:nvPr>
        </p:nvSpPr>
        <p:spPr>
          <a:xfrm>
            <a:off x="737850" y="2261500"/>
            <a:ext cx="3606600" cy="194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a:endParaRPr/>
          </a:p>
        </p:txBody>
      </p:sp>
      <p:cxnSp>
        <p:nvCxnSpPr>
          <p:cNvPr id="160" name="Google Shape;160;p63"/>
          <p:cNvCxnSpPr/>
          <p:nvPr/>
        </p:nvCxnSpPr>
        <p:spPr>
          <a:xfrm>
            <a:off x="2203050" y="15974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61"/>
        <p:cNvGrpSpPr/>
        <p:nvPr/>
      </p:nvGrpSpPr>
      <p:grpSpPr>
        <a:xfrm>
          <a:off x="0" y="0"/>
          <a:ext cx="0" cy="0"/>
          <a:chOff x="0" y="0"/>
          <a:chExt cx="0" cy="0"/>
        </a:xfrm>
      </p:grpSpPr>
      <p:sp>
        <p:nvSpPr>
          <p:cNvPr id="162" name="Google Shape;162;p64"/>
          <p:cNvSpPr/>
          <p:nvPr/>
        </p:nvSpPr>
        <p:spPr>
          <a:xfrm>
            <a:off x="4609950" y="-11150"/>
            <a:ext cx="45453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164" name="Google Shape;164;p64"/>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65" name="Google Shape;165;p64"/>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166" name="Google Shape;166;p64"/>
          <p:cNvCxnSpPr/>
          <p:nvPr/>
        </p:nvCxnSpPr>
        <p:spPr>
          <a:xfrm>
            <a:off x="737850" y="1597475"/>
            <a:ext cx="676200" cy="0"/>
          </a:xfrm>
          <a:prstGeom prst="straightConnector1">
            <a:avLst/>
          </a:prstGeom>
          <a:noFill/>
          <a:ln w="76200" cap="flat" cmpd="sng">
            <a:solidFill>
              <a:srgbClr val="043170"/>
            </a:solidFill>
            <a:prstDash val="solid"/>
            <a:round/>
            <a:headEnd type="none" w="sm" len="sm"/>
            <a:tailEnd type="none" w="sm" len="sm"/>
          </a:ln>
        </p:spPr>
      </p:cxnSp>
      <p:sp>
        <p:nvSpPr>
          <p:cNvPr id="167" name="Google Shape;167;p64"/>
          <p:cNvSpPr txBox="1">
            <a:spLocks noGrp="1"/>
          </p:cNvSpPr>
          <p:nvPr>
            <p:ph type="subTitle" idx="2"/>
          </p:nvPr>
        </p:nvSpPr>
        <p:spPr>
          <a:xfrm>
            <a:off x="5079304"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68"/>
        <p:cNvGrpSpPr/>
        <p:nvPr/>
      </p:nvGrpSpPr>
      <p:grpSpPr>
        <a:xfrm>
          <a:off x="0" y="0"/>
          <a:ext cx="0" cy="0"/>
          <a:chOff x="0" y="0"/>
          <a:chExt cx="0" cy="0"/>
        </a:xfrm>
      </p:grpSpPr>
      <p:sp>
        <p:nvSpPr>
          <p:cNvPr id="169" name="Google Shape;169;p65"/>
          <p:cNvSpPr/>
          <p:nvPr/>
        </p:nvSpPr>
        <p:spPr>
          <a:xfrm>
            <a:off x="5200425" y="-11150"/>
            <a:ext cx="3954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71"/>
        <p:cNvGrpSpPr/>
        <p:nvPr/>
      </p:nvGrpSpPr>
      <p:grpSpPr>
        <a:xfrm>
          <a:off x="0" y="0"/>
          <a:ext cx="0" cy="0"/>
          <a:chOff x="0" y="0"/>
          <a:chExt cx="0" cy="0"/>
        </a:xfrm>
      </p:grpSpPr>
      <p:sp>
        <p:nvSpPr>
          <p:cNvPr id="172" name="Google Shape;172;p66"/>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6"/>
          <p:cNvSpPr txBox="1">
            <a:spLocks noGrp="1"/>
          </p:cNvSpPr>
          <p:nvPr>
            <p:ph type="title"/>
          </p:nvPr>
        </p:nvSpPr>
        <p:spPr>
          <a:xfrm>
            <a:off x="4696275" y="172545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2400"/>
              <a:buNone/>
              <a:defRPr b="1">
                <a:solidFill>
                  <a:schemeClr val="lt1"/>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74" name="Google Shape;174;p66"/>
          <p:cNvSpPr txBox="1">
            <a:spLocks noGrp="1"/>
          </p:cNvSpPr>
          <p:nvPr>
            <p:ph type="subTitle" idx="1"/>
          </p:nvPr>
        </p:nvSpPr>
        <p:spPr>
          <a:xfrm>
            <a:off x="4696275" y="2839950"/>
            <a:ext cx="2770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300"/>
              <a:buNone/>
              <a:defRPr>
                <a:solidFill>
                  <a:schemeClr val="dk2"/>
                </a:solidFill>
              </a:defRPr>
            </a:lvl3pPr>
            <a:lvl4pPr lvl="3" algn="l">
              <a:lnSpc>
                <a:spcPct val="100000"/>
              </a:lnSpc>
              <a:spcBef>
                <a:spcPts val="0"/>
              </a:spcBef>
              <a:spcAft>
                <a:spcPts val="0"/>
              </a:spcAft>
              <a:buSzPts val="1300"/>
              <a:buNone/>
              <a:defRPr>
                <a:solidFill>
                  <a:schemeClr val="dk2"/>
                </a:solidFill>
              </a:defRPr>
            </a:lvl4pPr>
            <a:lvl5pPr lvl="4" algn="l">
              <a:lnSpc>
                <a:spcPct val="100000"/>
              </a:lnSpc>
              <a:spcBef>
                <a:spcPts val="0"/>
              </a:spcBef>
              <a:spcAft>
                <a:spcPts val="0"/>
              </a:spcAft>
              <a:buSzPts val="1200"/>
              <a:buNone/>
              <a:defRPr>
                <a:solidFill>
                  <a:schemeClr val="dk2"/>
                </a:solidFill>
              </a:defRPr>
            </a:lvl5pPr>
            <a:lvl6pPr lvl="5" algn="l">
              <a:lnSpc>
                <a:spcPct val="100000"/>
              </a:lnSpc>
              <a:spcBef>
                <a:spcPts val="0"/>
              </a:spcBef>
              <a:spcAft>
                <a:spcPts val="0"/>
              </a:spcAft>
              <a:buSzPts val="1200"/>
              <a:buNone/>
              <a:defRPr>
                <a:solidFill>
                  <a:schemeClr val="dk2"/>
                </a:solidFill>
              </a:defRPr>
            </a:lvl6pPr>
            <a:lvl7pPr lvl="6" algn="l">
              <a:lnSpc>
                <a:spcPct val="100000"/>
              </a:lnSpc>
              <a:spcBef>
                <a:spcPts val="0"/>
              </a:spcBef>
              <a:spcAft>
                <a:spcPts val="0"/>
              </a:spcAft>
              <a:buSzPts val="1100"/>
              <a:buNone/>
              <a:defRPr>
                <a:solidFill>
                  <a:schemeClr val="dk2"/>
                </a:solidFill>
              </a:defRPr>
            </a:lvl7pPr>
            <a:lvl8pPr lvl="7" algn="l">
              <a:lnSpc>
                <a:spcPct val="100000"/>
              </a:lnSpc>
              <a:spcBef>
                <a:spcPts val="0"/>
              </a:spcBef>
              <a:spcAft>
                <a:spcPts val="0"/>
              </a:spcAft>
              <a:buSzPts val="1100"/>
              <a:buNone/>
              <a:defRPr>
                <a:solidFill>
                  <a:schemeClr val="dk2"/>
                </a:solidFill>
              </a:defRPr>
            </a:lvl8pPr>
            <a:lvl9pPr lvl="8" algn="l">
              <a:lnSpc>
                <a:spcPct val="100000"/>
              </a:lnSpc>
              <a:spcBef>
                <a:spcPts val="0"/>
              </a:spcBef>
              <a:spcAft>
                <a:spcPts val="0"/>
              </a:spcAft>
              <a:buSzPts val="1000"/>
              <a:buNone/>
              <a:defRPr>
                <a:solidFill>
                  <a:schemeClr val="dk2"/>
                </a:solidFill>
              </a:defRPr>
            </a:lvl9pPr>
          </a:lstStyle>
          <a:p>
            <a:endParaRPr/>
          </a:p>
        </p:txBody>
      </p:sp>
      <p:sp>
        <p:nvSpPr>
          <p:cNvPr id="175" name="Google Shape;175;p66"/>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33"/>
        <p:cNvGrpSpPr/>
        <p:nvPr/>
      </p:nvGrpSpPr>
      <p:grpSpPr>
        <a:xfrm>
          <a:off x="0" y="0"/>
          <a:ext cx="0" cy="0"/>
          <a:chOff x="0" y="0"/>
          <a:chExt cx="0" cy="0"/>
        </a:xfrm>
      </p:grpSpPr>
      <p:sp>
        <p:nvSpPr>
          <p:cNvPr id="34" name="Google Shape;34;p52"/>
          <p:cNvSpPr/>
          <p:nvPr/>
        </p:nvSpPr>
        <p:spPr>
          <a:xfrm>
            <a:off x="406950" y="352200"/>
            <a:ext cx="8330100" cy="4311000"/>
          </a:xfrm>
          <a:prstGeom prst="rect">
            <a:avLst/>
          </a:prstGeom>
          <a:solidFill>
            <a:srgbClr val="99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6" name="Google Shape;36;p52"/>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37" name="Google Shape;37;p52"/>
          <p:cNvSpPr txBox="1">
            <a:spLocks noGrp="1"/>
          </p:cNvSpPr>
          <p:nvPr>
            <p:ph type="title"/>
          </p:nvPr>
        </p:nvSpPr>
        <p:spPr>
          <a:xfrm>
            <a:off x="0" y="2466400"/>
            <a:ext cx="91440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7200" b="1"/>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pic>
        <p:nvPicPr>
          <p:cNvPr id="38" name="Google Shape;38;p5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06950" y="352200"/>
            <a:ext cx="8330102" cy="4311000"/>
          </a:xfrm>
          <a:prstGeom prst="rect">
            <a:avLst/>
          </a:prstGeom>
          <a:solidFill>
            <a:srgbClr val="9900FF"/>
          </a:solid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0"/>
        <p:cNvGrpSpPr/>
        <p:nvPr/>
      </p:nvGrpSpPr>
      <p:grpSpPr>
        <a:xfrm>
          <a:off x="0" y="0"/>
          <a:ext cx="0" cy="0"/>
          <a:chOff x="0" y="0"/>
          <a:chExt cx="0" cy="0"/>
        </a:xfrm>
      </p:grpSpPr>
      <p:sp>
        <p:nvSpPr>
          <p:cNvPr id="41" name="Google Shape;41;p47"/>
          <p:cNvSpPr/>
          <p:nvPr/>
        </p:nvSpPr>
        <p:spPr>
          <a:xfrm>
            <a:off x="1395500" y="892500"/>
            <a:ext cx="6189000" cy="2731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7"/>
          <p:cNvSpPr txBox="1">
            <a:spLocks noGrp="1"/>
          </p:cNvSpPr>
          <p:nvPr>
            <p:ph type="subTitle" idx="1"/>
          </p:nvPr>
        </p:nvSpPr>
        <p:spPr>
          <a:xfrm>
            <a:off x="1894475" y="1126950"/>
            <a:ext cx="5397600" cy="210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Figtree"/>
              <a:buNone/>
              <a:defRPr sz="3000" b="1">
                <a:solidFill>
                  <a:schemeClr val="lt1"/>
                </a:solidFill>
                <a:latin typeface="Figtree"/>
                <a:ea typeface="Figtree"/>
                <a:cs typeface="Figtree"/>
                <a:sym typeface="Figtree"/>
              </a:defRPr>
            </a:lvl1pPr>
            <a:lvl2pPr lvl="1" algn="l">
              <a:lnSpc>
                <a:spcPct val="100000"/>
              </a:lnSpc>
              <a:spcBef>
                <a:spcPts val="0"/>
              </a:spcBef>
              <a:spcAft>
                <a:spcPts val="0"/>
              </a:spcAft>
              <a:buClr>
                <a:schemeClr val="lt1"/>
              </a:buClr>
              <a:buSzPts val="1400"/>
              <a:buFont typeface="Figtree"/>
              <a:buNone/>
              <a:defRPr b="1">
                <a:solidFill>
                  <a:schemeClr val="lt1"/>
                </a:solidFill>
                <a:latin typeface="Figtree"/>
                <a:ea typeface="Figtree"/>
                <a:cs typeface="Figtree"/>
                <a:sym typeface="Figtree"/>
              </a:defRPr>
            </a:lvl2pPr>
            <a:lvl3pPr lvl="2"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3pPr>
            <a:lvl4pPr lvl="3"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4pPr>
            <a:lvl5pPr lvl="4"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5pPr>
            <a:lvl6pPr lvl="5"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6pPr>
            <a:lvl7pPr lvl="6"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7pPr>
            <a:lvl8pPr lvl="7"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8pPr>
            <a:lvl9pPr lvl="8" algn="l">
              <a:lnSpc>
                <a:spcPct val="100000"/>
              </a:lnSpc>
              <a:spcBef>
                <a:spcPts val="0"/>
              </a:spcBef>
              <a:spcAft>
                <a:spcPts val="0"/>
              </a:spcAft>
              <a:buClr>
                <a:schemeClr val="lt1"/>
              </a:buClr>
              <a:buSzPts val="1000"/>
              <a:buFont typeface="Figtree"/>
              <a:buNone/>
              <a:defRPr b="1">
                <a:solidFill>
                  <a:schemeClr val="lt1"/>
                </a:solidFill>
                <a:latin typeface="Figtree"/>
                <a:ea typeface="Figtree"/>
                <a:cs typeface="Figtree"/>
                <a:sym typeface="Figtree"/>
              </a:defRPr>
            </a:lvl9pPr>
          </a:lstStyle>
          <a:p>
            <a:endParaRPr/>
          </a:p>
        </p:txBody>
      </p:sp>
      <p:sp>
        <p:nvSpPr>
          <p:cNvPr id="43" name="Google Shape;43;p4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4" name="Google Shape;44;p47"/>
          <p:cNvSpPr txBox="1">
            <a:spLocks noGrp="1"/>
          </p:cNvSpPr>
          <p:nvPr>
            <p:ph type="subTitle" idx="2"/>
          </p:nvPr>
        </p:nvSpPr>
        <p:spPr>
          <a:xfrm>
            <a:off x="1894475" y="2977400"/>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300"/>
              <a:buNone/>
              <a:defRPr>
                <a:solidFill>
                  <a:schemeClr val="lt1"/>
                </a:solidFill>
              </a:defRPr>
            </a:lvl3pPr>
            <a:lvl4pPr lvl="3" algn="l">
              <a:lnSpc>
                <a:spcPct val="100000"/>
              </a:lnSpc>
              <a:spcBef>
                <a:spcPts val="0"/>
              </a:spcBef>
              <a:spcAft>
                <a:spcPts val="0"/>
              </a:spcAft>
              <a:buSzPts val="1300"/>
              <a:buNone/>
              <a:defRPr>
                <a:solidFill>
                  <a:schemeClr val="lt1"/>
                </a:solidFill>
              </a:defRPr>
            </a:lvl4pPr>
            <a:lvl5pPr lvl="4" algn="l">
              <a:lnSpc>
                <a:spcPct val="100000"/>
              </a:lnSpc>
              <a:spcBef>
                <a:spcPts val="0"/>
              </a:spcBef>
              <a:spcAft>
                <a:spcPts val="0"/>
              </a:spcAft>
              <a:buSzPts val="1200"/>
              <a:buNone/>
              <a:defRPr>
                <a:solidFill>
                  <a:schemeClr val="lt1"/>
                </a:solidFill>
              </a:defRPr>
            </a:lvl5pPr>
            <a:lvl6pPr lvl="5" algn="l">
              <a:lnSpc>
                <a:spcPct val="100000"/>
              </a:lnSpc>
              <a:spcBef>
                <a:spcPts val="0"/>
              </a:spcBef>
              <a:spcAft>
                <a:spcPts val="0"/>
              </a:spcAft>
              <a:buSzPts val="1200"/>
              <a:buNone/>
              <a:defRPr>
                <a:solidFill>
                  <a:schemeClr val="lt1"/>
                </a:solidFill>
              </a:defRPr>
            </a:lvl6pPr>
            <a:lvl7pPr lvl="6" algn="l">
              <a:lnSpc>
                <a:spcPct val="100000"/>
              </a:lnSpc>
              <a:spcBef>
                <a:spcPts val="0"/>
              </a:spcBef>
              <a:spcAft>
                <a:spcPts val="0"/>
              </a:spcAft>
              <a:buSzPts val="1100"/>
              <a:buNone/>
              <a:defRPr>
                <a:solidFill>
                  <a:schemeClr val="lt1"/>
                </a:solidFill>
              </a:defRPr>
            </a:lvl7pPr>
            <a:lvl8pPr lvl="7" algn="l">
              <a:lnSpc>
                <a:spcPct val="100000"/>
              </a:lnSpc>
              <a:spcBef>
                <a:spcPts val="0"/>
              </a:spcBef>
              <a:spcAft>
                <a:spcPts val="0"/>
              </a:spcAft>
              <a:buSzPts val="1100"/>
              <a:buNone/>
              <a:defRPr>
                <a:solidFill>
                  <a:schemeClr val="lt1"/>
                </a:solidFill>
              </a:defRPr>
            </a:lvl8pPr>
            <a:lvl9pPr lvl="8" algn="l">
              <a:lnSpc>
                <a:spcPct val="100000"/>
              </a:lnSpc>
              <a:spcBef>
                <a:spcPts val="0"/>
              </a:spcBef>
              <a:spcAft>
                <a:spcPts val="0"/>
              </a:spcAft>
              <a:buSzPts val="10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45"/>
        <p:cNvGrpSpPr/>
        <p:nvPr/>
      </p:nvGrpSpPr>
      <p:grpSpPr>
        <a:xfrm>
          <a:off x="0" y="0"/>
          <a:ext cx="0" cy="0"/>
          <a:chOff x="0" y="0"/>
          <a:chExt cx="0" cy="0"/>
        </a:xfrm>
      </p:grpSpPr>
      <p:sp>
        <p:nvSpPr>
          <p:cNvPr id="46" name="Google Shape;46;p48"/>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8"/>
          <p:cNvSpPr txBox="1">
            <a:spLocks noGrp="1"/>
          </p:cNvSpPr>
          <p:nvPr>
            <p:ph type="title"/>
          </p:nvPr>
        </p:nvSpPr>
        <p:spPr>
          <a:xfrm>
            <a:off x="1630100" y="1725450"/>
            <a:ext cx="3055500" cy="11145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Clr>
                <a:schemeClr val="lt1"/>
              </a:buClr>
              <a:buSzPts val="2400"/>
              <a:buNone/>
              <a:defRPr b="1">
                <a:solidFill>
                  <a:schemeClr val="lt1"/>
                </a:solidFill>
              </a:defRPr>
            </a:lvl1pPr>
            <a:lvl2pPr lvl="1" algn="r">
              <a:lnSpc>
                <a:spcPct val="100000"/>
              </a:lnSpc>
              <a:spcBef>
                <a:spcPts val="0"/>
              </a:spcBef>
              <a:spcAft>
                <a:spcPts val="0"/>
              </a:spcAft>
              <a:buClr>
                <a:schemeClr val="lt1"/>
              </a:buClr>
              <a:buSzPts val="4000"/>
              <a:buNone/>
              <a:defRPr sz="4000">
                <a:solidFill>
                  <a:schemeClr val="lt1"/>
                </a:solidFill>
              </a:defRPr>
            </a:lvl2pPr>
            <a:lvl3pPr lvl="2" algn="r">
              <a:lnSpc>
                <a:spcPct val="100000"/>
              </a:lnSpc>
              <a:spcBef>
                <a:spcPts val="0"/>
              </a:spcBef>
              <a:spcAft>
                <a:spcPts val="0"/>
              </a:spcAft>
              <a:buClr>
                <a:schemeClr val="lt1"/>
              </a:buClr>
              <a:buSzPts val="4000"/>
              <a:buNone/>
              <a:defRPr sz="4000">
                <a:solidFill>
                  <a:schemeClr val="lt1"/>
                </a:solidFill>
              </a:defRPr>
            </a:lvl3pPr>
            <a:lvl4pPr lvl="3" algn="r">
              <a:lnSpc>
                <a:spcPct val="100000"/>
              </a:lnSpc>
              <a:spcBef>
                <a:spcPts val="0"/>
              </a:spcBef>
              <a:spcAft>
                <a:spcPts val="0"/>
              </a:spcAft>
              <a:buClr>
                <a:schemeClr val="lt1"/>
              </a:buClr>
              <a:buSzPts val="4000"/>
              <a:buNone/>
              <a:defRPr sz="4000">
                <a:solidFill>
                  <a:schemeClr val="lt1"/>
                </a:solidFill>
              </a:defRPr>
            </a:lvl4pPr>
            <a:lvl5pPr lvl="4" algn="r">
              <a:lnSpc>
                <a:spcPct val="100000"/>
              </a:lnSpc>
              <a:spcBef>
                <a:spcPts val="0"/>
              </a:spcBef>
              <a:spcAft>
                <a:spcPts val="0"/>
              </a:spcAft>
              <a:buClr>
                <a:schemeClr val="lt1"/>
              </a:buClr>
              <a:buSzPts val="4000"/>
              <a:buNone/>
              <a:defRPr sz="4000">
                <a:solidFill>
                  <a:schemeClr val="lt1"/>
                </a:solidFill>
              </a:defRPr>
            </a:lvl5pPr>
            <a:lvl6pPr lvl="5" algn="r">
              <a:lnSpc>
                <a:spcPct val="100000"/>
              </a:lnSpc>
              <a:spcBef>
                <a:spcPts val="0"/>
              </a:spcBef>
              <a:spcAft>
                <a:spcPts val="0"/>
              </a:spcAft>
              <a:buClr>
                <a:schemeClr val="lt1"/>
              </a:buClr>
              <a:buSzPts val="4000"/>
              <a:buNone/>
              <a:defRPr sz="4000">
                <a:solidFill>
                  <a:schemeClr val="lt1"/>
                </a:solidFill>
              </a:defRPr>
            </a:lvl6pPr>
            <a:lvl7pPr lvl="6" algn="r">
              <a:lnSpc>
                <a:spcPct val="100000"/>
              </a:lnSpc>
              <a:spcBef>
                <a:spcPts val="0"/>
              </a:spcBef>
              <a:spcAft>
                <a:spcPts val="0"/>
              </a:spcAft>
              <a:buClr>
                <a:schemeClr val="lt1"/>
              </a:buClr>
              <a:buSzPts val="4000"/>
              <a:buNone/>
              <a:defRPr sz="4000">
                <a:solidFill>
                  <a:schemeClr val="lt1"/>
                </a:solidFill>
              </a:defRPr>
            </a:lvl7pPr>
            <a:lvl8pPr lvl="7" algn="r">
              <a:lnSpc>
                <a:spcPct val="100000"/>
              </a:lnSpc>
              <a:spcBef>
                <a:spcPts val="0"/>
              </a:spcBef>
              <a:spcAft>
                <a:spcPts val="0"/>
              </a:spcAft>
              <a:buClr>
                <a:schemeClr val="lt1"/>
              </a:buClr>
              <a:buSzPts val="4000"/>
              <a:buNone/>
              <a:defRPr sz="4000">
                <a:solidFill>
                  <a:schemeClr val="lt1"/>
                </a:solidFill>
              </a:defRPr>
            </a:lvl8pPr>
            <a:lvl9pPr lvl="8" algn="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48" name="Google Shape;48;p48"/>
          <p:cNvSpPr txBox="1">
            <a:spLocks noGrp="1"/>
          </p:cNvSpPr>
          <p:nvPr>
            <p:ph type="subTitle" idx="1"/>
          </p:nvPr>
        </p:nvSpPr>
        <p:spPr>
          <a:xfrm>
            <a:off x="1915400" y="2839950"/>
            <a:ext cx="2770200" cy="57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300"/>
              <a:buNone/>
              <a:defRPr>
                <a:solidFill>
                  <a:schemeClr val="lt1"/>
                </a:solidFill>
              </a:defRPr>
            </a:lvl3pPr>
            <a:lvl4pPr lvl="3" algn="r">
              <a:lnSpc>
                <a:spcPct val="100000"/>
              </a:lnSpc>
              <a:spcBef>
                <a:spcPts val="0"/>
              </a:spcBef>
              <a:spcAft>
                <a:spcPts val="0"/>
              </a:spcAft>
              <a:buClr>
                <a:schemeClr val="lt1"/>
              </a:buClr>
              <a:buSzPts val="1300"/>
              <a:buNone/>
              <a:defRPr>
                <a:solidFill>
                  <a:schemeClr val="lt1"/>
                </a:solidFill>
              </a:defRPr>
            </a:lvl4pPr>
            <a:lvl5pPr lvl="4" algn="r">
              <a:lnSpc>
                <a:spcPct val="100000"/>
              </a:lnSpc>
              <a:spcBef>
                <a:spcPts val="0"/>
              </a:spcBef>
              <a:spcAft>
                <a:spcPts val="0"/>
              </a:spcAft>
              <a:buClr>
                <a:schemeClr val="lt1"/>
              </a:buClr>
              <a:buSzPts val="1200"/>
              <a:buNone/>
              <a:defRPr>
                <a:solidFill>
                  <a:schemeClr val="lt1"/>
                </a:solidFill>
              </a:defRPr>
            </a:lvl5pPr>
            <a:lvl6pPr lvl="5" algn="r">
              <a:lnSpc>
                <a:spcPct val="100000"/>
              </a:lnSpc>
              <a:spcBef>
                <a:spcPts val="0"/>
              </a:spcBef>
              <a:spcAft>
                <a:spcPts val="0"/>
              </a:spcAft>
              <a:buClr>
                <a:schemeClr val="lt1"/>
              </a:buClr>
              <a:buSzPts val="12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000"/>
              <a:buNone/>
              <a:defRPr>
                <a:solidFill>
                  <a:schemeClr val="lt1"/>
                </a:solidFill>
              </a:defRPr>
            </a:lvl9pPr>
          </a:lstStyle>
          <a:p>
            <a:endParaRPr/>
          </a:p>
        </p:txBody>
      </p:sp>
      <p:sp>
        <p:nvSpPr>
          <p:cNvPr id="49" name="Google Shape;49;p48"/>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50"/>
        <p:cNvGrpSpPr/>
        <p:nvPr/>
      </p:nvGrpSpPr>
      <p:grpSpPr>
        <a:xfrm>
          <a:off x="0" y="0"/>
          <a:ext cx="0" cy="0"/>
          <a:chOff x="0" y="0"/>
          <a:chExt cx="0" cy="0"/>
        </a:xfrm>
      </p:grpSpPr>
      <p:sp>
        <p:nvSpPr>
          <p:cNvPr id="51" name="Google Shape;51;p51"/>
          <p:cNvSpPr/>
          <p:nvPr/>
        </p:nvSpPr>
        <p:spPr>
          <a:xfrm>
            <a:off x="-73650" y="-11150"/>
            <a:ext cx="9228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1"/>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1"/>
          <p:cNvSpPr/>
          <p:nvPr/>
        </p:nvSpPr>
        <p:spPr>
          <a:xfrm>
            <a:off x="1430400" y="1371450"/>
            <a:ext cx="1147200" cy="399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1"/>
          <p:cNvSpPr txBox="1">
            <a:spLocks noGrp="1"/>
          </p:cNvSpPr>
          <p:nvPr>
            <p:ph type="title"/>
          </p:nvPr>
        </p:nvSpPr>
        <p:spPr>
          <a:xfrm>
            <a:off x="2675900" y="1220035"/>
            <a:ext cx="3926100" cy="48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5" name="Google Shape;55;p51"/>
          <p:cNvSpPr txBox="1">
            <a:spLocks noGrp="1"/>
          </p:cNvSpPr>
          <p:nvPr>
            <p:ph type="subTitle" idx="1"/>
          </p:nvPr>
        </p:nvSpPr>
        <p:spPr>
          <a:xfrm>
            <a:off x="2675901" y="2547750"/>
            <a:ext cx="31362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4698275" y="189950"/>
            <a:ext cx="53112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58" name="Google Shape;58;p42"/>
          <p:cNvSpPr txBox="1">
            <a:spLocks noGrp="1"/>
          </p:cNvSpPr>
          <p:nvPr>
            <p:ph type="subTitle" idx="1"/>
          </p:nvPr>
        </p:nvSpPr>
        <p:spPr>
          <a:xfrm>
            <a:off x="4696224" y="170944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59" name="Google Shape;59;p4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0" name="Google Shape;60;p42"/>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61" name="Google Shape;61;p42"/>
          <p:cNvSpPr txBox="1">
            <a:spLocks noGrp="1"/>
          </p:cNvSpPr>
          <p:nvPr>
            <p:ph type="title" idx="2"/>
          </p:nvPr>
        </p:nvSpPr>
        <p:spPr>
          <a:xfrm>
            <a:off x="4696225" y="1198788"/>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2" name="Google Shape;62;p42"/>
          <p:cNvSpPr txBox="1">
            <a:spLocks noGrp="1"/>
          </p:cNvSpPr>
          <p:nvPr>
            <p:ph type="subTitle" idx="3"/>
          </p:nvPr>
        </p:nvSpPr>
        <p:spPr>
          <a:xfrm>
            <a:off x="4696224" y="283667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3" name="Google Shape;63;p42"/>
          <p:cNvSpPr txBox="1">
            <a:spLocks noGrp="1"/>
          </p:cNvSpPr>
          <p:nvPr>
            <p:ph type="title" idx="4"/>
          </p:nvPr>
        </p:nvSpPr>
        <p:spPr>
          <a:xfrm>
            <a:off x="4696225" y="2326013"/>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4" name="Google Shape;64;p42"/>
          <p:cNvSpPr txBox="1">
            <a:spLocks noGrp="1"/>
          </p:cNvSpPr>
          <p:nvPr>
            <p:ph type="subTitle" idx="5"/>
          </p:nvPr>
        </p:nvSpPr>
        <p:spPr>
          <a:xfrm>
            <a:off x="4696224" y="3967490"/>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5" name="Google Shape;65;p42"/>
          <p:cNvSpPr txBox="1">
            <a:spLocks noGrp="1"/>
          </p:cNvSpPr>
          <p:nvPr>
            <p:ph type="title" idx="6"/>
          </p:nvPr>
        </p:nvSpPr>
        <p:spPr>
          <a:xfrm>
            <a:off x="4696225" y="3453254"/>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6" name="Google Shape;66;p42"/>
          <p:cNvSpPr/>
          <p:nvPr/>
        </p:nvSpPr>
        <p:spPr>
          <a:xfrm>
            <a:off x="0" y="0"/>
            <a:ext cx="2855700" cy="51435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2"/>
          <p:cNvSpPr/>
          <p:nvPr/>
        </p:nvSpPr>
        <p:spPr>
          <a:xfrm>
            <a:off x="3582225" y="142617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2"/>
          <p:cNvSpPr/>
          <p:nvPr/>
        </p:nvSpPr>
        <p:spPr>
          <a:xfrm>
            <a:off x="3582225" y="2553400"/>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2"/>
          <p:cNvSpPr/>
          <p:nvPr/>
        </p:nvSpPr>
        <p:spPr>
          <a:xfrm>
            <a:off x="3582225" y="368062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2"/>
          <p:cNvSpPr txBox="1">
            <a:spLocks noGrp="1"/>
          </p:cNvSpPr>
          <p:nvPr>
            <p:ph type="title" idx="7"/>
          </p:nvPr>
        </p:nvSpPr>
        <p:spPr>
          <a:xfrm>
            <a:off x="3372225" y="151827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1" name="Google Shape;71;p42"/>
          <p:cNvSpPr txBox="1">
            <a:spLocks noGrp="1"/>
          </p:cNvSpPr>
          <p:nvPr>
            <p:ph type="title" idx="8"/>
          </p:nvPr>
        </p:nvSpPr>
        <p:spPr>
          <a:xfrm>
            <a:off x="3372225" y="2645500"/>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2" name="Google Shape;72;p42"/>
          <p:cNvSpPr txBox="1">
            <a:spLocks noGrp="1"/>
          </p:cNvSpPr>
          <p:nvPr>
            <p:ph type="title" idx="9"/>
          </p:nvPr>
        </p:nvSpPr>
        <p:spPr>
          <a:xfrm>
            <a:off x="3372225" y="377272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73"/>
        <p:cNvGrpSpPr/>
        <p:nvPr/>
      </p:nvGrpSpPr>
      <p:grpSpPr>
        <a:xfrm>
          <a:off x="0" y="0"/>
          <a:ext cx="0" cy="0"/>
          <a:chOff x="0" y="0"/>
          <a:chExt cx="0" cy="0"/>
        </a:xfrm>
      </p:grpSpPr>
      <p:sp>
        <p:nvSpPr>
          <p:cNvPr id="74" name="Google Shape;74;p46"/>
          <p:cNvSpPr txBox="1">
            <a:spLocks noGrp="1"/>
          </p:cNvSpPr>
          <p:nvPr>
            <p:ph type="title"/>
          </p:nvPr>
        </p:nvSpPr>
        <p:spPr>
          <a:xfrm>
            <a:off x="570047" y="99390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75" name="Google Shape;75;p46"/>
          <p:cNvSpPr txBox="1">
            <a:spLocks noGrp="1"/>
          </p:cNvSpPr>
          <p:nvPr>
            <p:ph type="subTitle" idx="1"/>
          </p:nvPr>
        </p:nvSpPr>
        <p:spPr>
          <a:xfrm>
            <a:off x="614775" y="2564775"/>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
        <p:nvSpPr>
          <p:cNvPr id="76" name="Google Shape;76;p4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77" name="Google Shape;77;p46"/>
          <p:cNvCxnSpPr/>
          <p:nvPr/>
        </p:nvCxnSpPr>
        <p:spPr>
          <a:xfrm>
            <a:off x="678525" y="20605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Figtree"/>
              <a:buNone/>
              <a:defRPr sz="2400" b="1" i="0" u="none" strike="noStrike" cap="none">
                <a:solidFill>
                  <a:schemeClr val="dk1"/>
                </a:solidFill>
                <a:latin typeface="Figtree"/>
                <a:ea typeface="Figtree"/>
                <a:cs typeface="Figtree"/>
                <a:sym typeface="Figtree"/>
              </a:defRPr>
            </a:lvl1pPr>
            <a:lvl2pPr marR="0" lvl="1"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R="0" lvl="2"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R="0" lvl="3"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R="0" lvl="4"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R="0" lvl="5"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R="0" lvl="6"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R="0" lvl="7"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R="0" lvl="8"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endParaRPr/>
          </a:p>
        </p:txBody>
      </p:sp>
      <p:sp>
        <p:nvSpPr>
          <p:cNvPr id="7" name="Google Shape;7;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1pPr>
            <a:lvl2pPr marL="914400" marR="0" lvl="1"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2pPr>
            <a:lvl3pPr marL="1371600" marR="0" lvl="2"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3pPr>
            <a:lvl4pPr marL="1828800" marR="0" lvl="3"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4pPr>
            <a:lvl5pPr marL="2286000" marR="0" lvl="4"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5pPr>
            <a:lvl6pPr marL="2743200" marR="0" lvl="5"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6pPr>
            <a:lvl7pPr marL="3200400" marR="0" lvl="6"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7pPr>
            <a:lvl8pPr marL="3657600" marR="0" lvl="7"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8pPr>
            <a:lvl9pPr marL="4114800" marR="0" lvl="8" indent="-292100" algn="l" rtl="0">
              <a:lnSpc>
                <a:spcPct val="100000"/>
              </a:lnSpc>
              <a:spcBef>
                <a:spcPts val="0"/>
              </a:spcBef>
              <a:spcAft>
                <a:spcPts val="0"/>
              </a:spcAft>
              <a:buClr>
                <a:schemeClr val="lt2"/>
              </a:buClr>
              <a:buSzPts val="1000"/>
              <a:buFont typeface="Albert Sans Light"/>
              <a:buChar char="■"/>
              <a:defRPr sz="1000" b="0" i="0" u="none" strike="noStrike" cap="none">
                <a:solidFill>
                  <a:schemeClr val="lt2"/>
                </a:solidFill>
                <a:latin typeface="Albert Sans Light"/>
                <a:ea typeface="Albert Sans Light"/>
                <a:cs typeface="Albert Sans Light"/>
                <a:sym typeface="Albert Sans Light"/>
              </a:defRPr>
            </a:lvl9pPr>
          </a:lstStyle>
          <a:p>
            <a:endParaRPr/>
          </a:p>
        </p:txBody>
      </p:sp>
      <p:sp>
        <p:nvSpPr>
          <p:cNvPr id="8" name="Google Shape;8;p4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ionicframework.com/docs/api/card-header" TargetMode="External"/><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ionicframework.com/docs/api/card-content" TargetMode="External"/><Relationship Id="rId5" Type="http://schemas.openxmlformats.org/officeDocument/2006/relationships/hyperlink" Target="https://ionicframework.com/docs/api/card-subtitle" TargetMode="External"/><Relationship Id="rId4" Type="http://schemas.openxmlformats.org/officeDocument/2006/relationships/hyperlink" Target="https://ionicframework.com/docs/api/card-titl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ionicframework.com/docs/api/row"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hyperlink" Target="https://ionicframework.com/docs/api/co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ionicframework.com/docs/api/header"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ionicframework.com/docs/api/foot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ionicframework.com/docs/api/list"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2f105e33cad_0_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5954002" cy="5143501"/>
          </a:xfrm>
          <a:prstGeom prst="rect">
            <a:avLst/>
          </a:prstGeom>
          <a:noFill/>
          <a:ln>
            <a:noFill/>
          </a:ln>
        </p:spPr>
      </p:pic>
      <p:sp>
        <p:nvSpPr>
          <p:cNvPr id="181" name="Google Shape;181;g2f105e33cad_0_7"/>
          <p:cNvSpPr txBox="1"/>
          <p:nvPr/>
        </p:nvSpPr>
        <p:spPr>
          <a:xfrm>
            <a:off x="579850" y="408738"/>
            <a:ext cx="488495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1" i="0" u="none" strike="noStrike" cap="none">
                <a:solidFill>
                  <a:schemeClr val="lt1"/>
                </a:solidFill>
                <a:latin typeface="Albert Sans"/>
                <a:ea typeface="Albert Sans"/>
                <a:cs typeface="Albert Sans"/>
                <a:sym typeface="Albert Sans"/>
              </a:rPr>
              <a:t>1604C054 – Hybrid Mobile Programming</a:t>
            </a:r>
            <a:endParaRPr sz="1800" b="1" i="0" u="none" strike="noStrike" cap="none">
              <a:solidFill>
                <a:schemeClr val="lt1"/>
              </a:solidFill>
              <a:latin typeface="Albert Sans"/>
              <a:ea typeface="Albert Sans"/>
              <a:cs typeface="Albert Sans"/>
              <a:sym typeface="Albert Sans"/>
            </a:endParaRPr>
          </a:p>
        </p:txBody>
      </p:sp>
      <p:sp>
        <p:nvSpPr>
          <p:cNvPr id="182" name="Google Shape;182;g2f105e33cad_0_7"/>
          <p:cNvSpPr txBox="1"/>
          <p:nvPr/>
        </p:nvSpPr>
        <p:spPr>
          <a:xfrm>
            <a:off x="579850" y="3954725"/>
            <a:ext cx="40044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s" sz="1600" b="1" i="0" u="none" strike="noStrike" cap="none">
                <a:solidFill>
                  <a:schemeClr val="lt1"/>
                </a:solidFill>
                <a:latin typeface="Albert Sans"/>
                <a:ea typeface="Albert Sans"/>
                <a:cs typeface="Albert Sans"/>
                <a:sym typeface="Albert Sans"/>
              </a:rPr>
              <a:t>WEEK 0</a:t>
            </a:r>
            <a:r>
              <a:rPr lang="es" sz="1600" b="1">
                <a:solidFill>
                  <a:schemeClr val="lt1"/>
                </a:solidFill>
                <a:latin typeface="Albert Sans"/>
                <a:ea typeface="Albert Sans"/>
                <a:cs typeface="Albert Sans"/>
                <a:sym typeface="Albert Sans"/>
              </a:rPr>
              <a:t>5</a:t>
            </a:r>
            <a:br>
              <a:rPr lang="es" sz="1600" b="0" i="0" u="none" strike="noStrike" cap="none">
                <a:solidFill>
                  <a:schemeClr val="lt1"/>
                </a:solidFill>
                <a:latin typeface="Albert Sans"/>
                <a:ea typeface="Albert Sans"/>
                <a:cs typeface="Albert Sans"/>
                <a:sym typeface="Albert Sans"/>
              </a:rPr>
            </a:br>
            <a:r>
              <a:rPr lang="es" sz="1600" b="0" i="0" u="none" strike="noStrike" cap="none">
                <a:solidFill>
                  <a:schemeClr val="lt1"/>
                </a:solidFill>
                <a:latin typeface="Albert Sans"/>
                <a:ea typeface="Albert Sans"/>
                <a:cs typeface="Albert Sans"/>
                <a:sym typeface="Albert Sans"/>
              </a:rPr>
              <a:t>Informatics Engineering</a:t>
            </a:r>
            <a:endParaRPr sz="1600" b="0" i="0" u="none" strike="noStrike" cap="none">
              <a:solidFill>
                <a:schemeClr val="lt1"/>
              </a:solidFill>
              <a:latin typeface="Albert Sans"/>
              <a:ea typeface="Albert Sans"/>
              <a:cs typeface="Albert Sans"/>
              <a:sym typeface="Albert Sans"/>
            </a:endParaRPr>
          </a:p>
          <a:p>
            <a:pPr marL="0" marR="0" lvl="0" indent="0" algn="l" rtl="0">
              <a:lnSpc>
                <a:spcPct val="115000"/>
              </a:lnSpc>
              <a:spcBef>
                <a:spcPts val="0"/>
              </a:spcBef>
              <a:spcAft>
                <a:spcPts val="0"/>
              </a:spcAft>
              <a:buClr>
                <a:srgbClr val="000000"/>
              </a:buClr>
              <a:buSzPts val="1200"/>
              <a:buFont typeface="Arial"/>
              <a:buNone/>
            </a:pPr>
            <a:r>
              <a:rPr lang="es" sz="1600" b="0" i="0" u="none" strike="noStrike" cap="none">
                <a:solidFill>
                  <a:schemeClr val="lt1"/>
                </a:solidFill>
                <a:latin typeface="Albert Sans"/>
                <a:ea typeface="Albert Sans"/>
                <a:cs typeface="Albert Sans"/>
                <a:sym typeface="Albert Sans"/>
              </a:rPr>
              <a:t>Universitas Surabaya</a:t>
            </a:r>
            <a:endParaRPr sz="1600" b="0" i="0" u="none" strike="noStrike" cap="none">
              <a:solidFill>
                <a:schemeClr val="lt1"/>
              </a:solidFill>
              <a:latin typeface="Albert Sans"/>
              <a:ea typeface="Albert Sans"/>
              <a:cs typeface="Albert Sans"/>
              <a:sym typeface="Albert Sans"/>
            </a:endParaRPr>
          </a:p>
        </p:txBody>
      </p:sp>
      <p:sp>
        <p:nvSpPr>
          <p:cNvPr id="183" name="Google Shape;183;g2f105e33cad_0_7"/>
          <p:cNvSpPr txBox="1"/>
          <p:nvPr/>
        </p:nvSpPr>
        <p:spPr>
          <a:xfrm>
            <a:off x="579850" y="1301750"/>
            <a:ext cx="4360200" cy="193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s" sz="3800" b="1" i="0" u="none" strike="noStrike" cap="none">
                <a:solidFill>
                  <a:schemeClr val="lt1"/>
                </a:solidFill>
                <a:latin typeface="Figtree"/>
                <a:ea typeface="Figtree"/>
                <a:cs typeface="Figtree"/>
                <a:sym typeface="Figtree"/>
              </a:rPr>
              <a:t>Ionic </a:t>
            </a:r>
            <a:r>
              <a:rPr lang="es" sz="3800" b="1">
                <a:solidFill>
                  <a:schemeClr val="lt1"/>
                </a:solidFill>
                <a:latin typeface="Figtree"/>
                <a:ea typeface="Figtree"/>
                <a:cs typeface="Figtree"/>
                <a:sym typeface="Figtree"/>
              </a:rPr>
              <a:t>UI Components 1 - Layouting</a:t>
            </a:r>
            <a:endParaRPr sz="3800" b="1" i="0" u="none" strike="noStrike" cap="none">
              <a:solidFill>
                <a:schemeClr val="lt1"/>
              </a:solidFill>
              <a:latin typeface="Figtree"/>
              <a:ea typeface="Figtree"/>
              <a:cs typeface="Figtree"/>
              <a:sym typeface="Figtree"/>
            </a:endParaRPr>
          </a:p>
        </p:txBody>
      </p:sp>
      <p:pic>
        <p:nvPicPr>
          <p:cNvPr id="184" name="Google Shape;184;g2f105e33cad_0_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474725" y="807275"/>
            <a:ext cx="4360200" cy="4221924"/>
          </a:xfrm>
          <a:prstGeom prst="rect">
            <a:avLst/>
          </a:prstGeom>
          <a:noFill/>
          <a:ln>
            <a:noFill/>
          </a:ln>
        </p:spPr>
      </p:pic>
      <p:pic>
        <p:nvPicPr>
          <p:cNvPr id="185" name="Google Shape;185;g2f105e33cad_0_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532616" y="186713"/>
            <a:ext cx="882616" cy="333575"/>
          </a:xfrm>
          <a:prstGeom prst="rect">
            <a:avLst/>
          </a:prstGeom>
          <a:noFill/>
          <a:ln>
            <a:noFill/>
          </a:ln>
        </p:spPr>
      </p:pic>
      <p:pic>
        <p:nvPicPr>
          <p:cNvPr id="186" name="Google Shape;186;g2f105e33cad_0_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529531" y="99675"/>
            <a:ext cx="1346739" cy="507650"/>
          </a:xfrm>
          <a:prstGeom prst="rect">
            <a:avLst/>
          </a:prstGeom>
          <a:noFill/>
          <a:ln>
            <a:noFill/>
          </a:ln>
        </p:spPr>
      </p:pic>
      <p:sp>
        <p:nvSpPr>
          <p:cNvPr id="187" name="Google Shape;187;g2f105e33cad_0_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f850ac211b_0_6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58" name="Google Shape;258;g2f850ac211b_0_67"/>
          <p:cNvSpPr/>
          <p:nvPr/>
        </p:nvSpPr>
        <p:spPr>
          <a:xfrm>
            <a:off x="538624" y="0"/>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ion-list (2) </a:t>
            </a:r>
            <a:endParaRPr sz="1400" b="0" i="0" u="none" strike="noStrike" cap="none">
              <a:solidFill>
                <a:srgbClr val="000000"/>
              </a:solidFill>
              <a:latin typeface="Arial"/>
              <a:ea typeface="Arial"/>
              <a:cs typeface="Arial"/>
              <a:sym typeface="Arial"/>
            </a:endParaRPr>
          </a:p>
        </p:txBody>
      </p:sp>
      <p:sp>
        <p:nvSpPr>
          <p:cNvPr id="259" name="Google Shape;259;g2f850ac211b_0_67"/>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260" name="Google Shape;260;g2f850ac211b_0_67"/>
          <p:cNvSpPr txBox="1"/>
          <p:nvPr/>
        </p:nvSpPr>
        <p:spPr>
          <a:xfrm>
            <a:off x="311375" y="890150"/>
            <a:ext cx="3443400" cy="31308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200">
                <a:solidFill>
                  <a:srgbClr val="023DFF"/>
                </a:solidFill>
              </a:rPr>
              <a:t>&lt;ion-list&gt;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&lt;ion-list-header&gt;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&lt;ion-label&gt;Video Games&lt;/ion-label&gt;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&lt;/ion-list-header&gt;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&lt;ion-item&gt;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&lt;ion-label&gt;Pokémon Yellow&lt;/ion-label&gt;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&lt;/ion-item&gt;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&lt;ion-item&gt;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&lt;ion-label&gt;Mega Man X&lt;/ion-label&gt;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&lt;/ion-item&gt;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&lt;ion-item&gt;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&lt;ion-label&gt;The Legend of Zelda&lt;/ion-label&gt;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  &lt;/ion-item&gt;</a:t>
            </a:r>
            <a:endParaRPr sz="1200">
              <a:solidFill>
                <a:srgbClr val="023DFF"/>
              </a:solidFill>
            </a:endParaRPr>
          </a:p>
          <a:p>
            <a:pPr marL="0" lvl="0" indent="0" algn="l" rtl="0">
              <a:lnSpc>
                <a:spcPct val="115000"/>
              </a:lnSpc>
              <a:spcBef>
                <a:spcPts val="0"/>
              </a:spcBef>
              <a:spcAft>
                <a:spcPts val="0"/>
              </a:spcAft>
              <a:buNone/>
            </a:pPr>
            <a:r>
              <a:rPr lang="es" sz="1200">
                <a:solidFill>
                  <a:srgbClr val="023DFF"/>
                </a:solidFill>
              </a:rPr>
              <a:t>&lt;/ion-list&gt;</a:t>
            </a:r>
            <a:endParaRPr sz="1200">
              <a:solidFill>
                <a:srgbClr val="023DFF"/>
              </a:solidFill>
            </a:endParaRPr>
          </a:p>
        </p:txBody>
      </p:sp>
      <p:pic>
        <p:nvPicPr>
          <p:cNvPr id="261" name="Google Shape;261;g2f850ac211b_0_6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060925" y="1819350"/>
            <a:ext cx="4807375" cy="127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2f850ac211b_0_8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67" name="Google Shape;267;g2f850ac211b_0_89"/>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ion-accordion</a:t>
            </a:r>
            <a:endParaRPr sz="2000" b="1" i="0" u="none" strike="noStrike" cap="none">
              <a:solidFill>
                <a:schemeClr val="lt1"/>
              </a:solidFill>
              <a:latin typeface="Figtree"/>
              <a:ea typeface="Figtree"/>
              <a:cs typeface="Figtree"/>
              <a:sym typeface="Figtree"/>
            </a:endParaRPr>
          </a:p>
        </p:txBody>
      </p:sp>
      <p:sp>
        <p:nvSpPr>
          <p:cNvPr id="268" name="Google Shape;268;g2f850ac211b_0_89"/>
          <p:cNvSpPr txBox="1"/>
          <p:nvPr/>
        </p:nvSpPr>
        <p:spPr>
          <a:xfrm>
            <a:off x="496200" y="914875"/>
            <a:ext cx="8151600" cy="30939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600">
                <a:solidFill>
                  <a:srgbClr val="222D3A"/>
                </a:solidFill>
              </a:rPr>
              <a:t>Accordions provide collapsible sections in your content to reduce vertical space while providing a way of organizing and grouping information.</a:t>
            </a:r>
            <a:endParaRPr sz="1600">
              <a:solidFill>
                <a:srgbClr val="222D3A"/>
              </a:solidFill>
            </a:endParaRPr>
          </a:p>
          <a:p>
            <a:pPr marL="0" lvl="0" indent="0" algn="just" rtl="0">
              <a:lnSpc>
                <a:spcPct val="115000"/>
              </a:lnSpc>
              <a:spcBef>
                <a:spcPts val="0"/>
              </a:spcBef>
              <a:spcAft>
                <a:spcPts val="0"/>
              </a:spcAft>
              <a:buNone/>
            </a:pPr>
            <a:r>
              <a:rPr lang="es" sz="1600">
                <a:solidFill>
                  <a:srgbClr val="222D3A"/>
                </a:solidFill>
              </a:rPr>
              <a:t>All </a:t>
            </a:r>
            <a:r>
              <a:rPr lang="es" sz="1600"/>
              <a:t>ion-accordion </a:t>
            </a:r>
            <a:r>
              <a:rPr lang="es" sz="1600">
                <a:solidFill>
                  <a:srgbClr val="222D3A"/>
                </a:solidFill>
              </a:rPr>
              <a:t>components should be grouped inside </a:t>
            </a:r>
            <a:r>
              <a:rPr lang="es" sz="1600"/>
              <a:t>ion-accordion-group</a:t>
            </a:r>
            <a:r>
              <a:rPr lang="es" sz="1600">
                <a:solidFill>
                  <a:srgbClr val="222D3A"/>
                </a:solidFill>
              </a:rPr>
              <a:t> components.</a:t>
            </a:r>
            <a:endParaRPr sz="1600">
              <a:solidFill>
                <a:srgbClr val="222D3A"/>
              </a:solidFill>
            </a:endParaRPr>
          </a:p>
          <a:p>
            <a:pPr marL="457200" lvl="0" indent="0" algn="just" rtl="0">
              <a:lnSpc>
                <a:spcPct val="115000"/>
              </a:lnSpc>
              <a:spcBef>
                <a:spcPts val="0"/>
              </a:spcBef>
              <a:spcAft>
                <a:spcPts val="0"/>
              </a:spcAft>
              <a:buNone/>
            </a:pPr>
            <a:endParaRPr sz="1600">
              <a:solidFill>
                <a:srgbClr val="222D3A"/>
              </a:solidFill>
            </a:endParaRPr>
          </a:p>
          <a:p>
            <a:pPr marL="0" lvl="0" indent="0" algn="just" rtl="0">
              <a:lnSpc>
                <a:spcPct val="115000"/>
              </a:lnSpc>
              <a:spcBef>
                <a:spcPts val="0"/>
              </a:spcBef>
              <a:spcAft>
                <a:spcPts val="0"/>
              </a:spcAft>
              <a:buNone/>
            </a:pPr>
            <a:r>
              <a:rPr lang="es" sz="1600">
                <a:solidFill>
                  <a:srgbClr val="222D3A"/>
                </a:solidFill>
              </a:rPr>
              <a:t>The </a:t>
            </a:r>
            <a:r>
              <a:rPr lang="es" sz="1600"/>
              <a:t>header</a:t>
            </a:r>
            <a:r>
              <a:rPr lang="es" sz="1600">
                <a:solidFill>
                  <a:srgbClr val="222D3A"/>
                </a:solidFill>
              </a:rPr>
              <a:t> slot is used as the toggle that will expand or collapse your accordion. We recommend you use an </a:t>
            </a:r>
            <a:r>
              <a:rPr lang="es" sz="1600"/>
              <a:t>ion-item</a:t>
            </a:r>
            <a:r>
              <a:rPr lang="es" sz="1600">
                <a:solidFill>
                  <a:srgbClr val="222D3A"/>
                </a:solidFill>
              </a:rPr>
              <a:t> here to take advantage of the accessibility and theming functionalities.</a:t>
            </a:r>
            <a:endParaRPr sz="1600">
              <a:solidFill>
                <a:srgbClr val="222D3A"/>
              </a:solidFill>
            </a:endParaRPr>
          </a:p>
          <a:p>
            <a:pPr marL="457200" lvl="0" indent="0" algn="just" rtl="0">
              <a:lnSpc>
                <a:spcPct val="115000"/>
              </a:lnSpc>
              <a:spcBef>
                <a:spcPts val="0"/>
              </a:spcBef>
              <a:spcAft>
                <a:spcPts val="0"/>
              </a:spcAft>
              <a:buNone/>
            </a:pPr>
            <a:endParaRPr sz="1600">
              <a:solidFill>
                <a:srgbClr val="222D3A"/>
              </a:solidFill>
            </a:endParaRPr>
          </a:p>
          <a:p>
            <a:pPr marL="0" lvl="0" indent="0" algn="just" rtl="0">
              <a:lnSpc>
                <a:spcPct val="115000"/>
              </a:lnSpc>
              <a:spcBef>
                <a:spcPts val="0"/>
              </a:spcBef>
              <a:spcAft>
                <a:spcPts val="0"/>
              </a:spcAft>
              <a:buNone/>
            </a:pPr>
            <a:r>
              <a:rPr lang="es" sz="1600">
                <a:solidFill>
                  <a:srgbClr val="222D3A"/>
                </a:solidFill>
              </a:rPr>
              <a:t>The </a:t>
            </a:r>
            <a:r>
              <a:rPr lang="es" sz="1600"/>
              <a:t>content</a:t>
            </a:r>
            <a:r>
              <a:rPr lang="es" sz="1600">
                <a:solidFill>
                  <a:srgbClr val="222D3A"/>
                </a:solidFill>
              </a:rPr>
              <a:t> slot is used as the part of the accordion that is revealed or hidden depending on the state of your accordion. You can place anything here except </a:t>
            </a:r>
            <a:r>
              <a:rPr lang="es" sz="1600"/>
              <a:t>ion-content</a:t>
            </a:r>
            <a:r>
              <a:rPr lang="es" sz="1600">
                <a:solidFill>
                  <a:srgbClr val="222D3A"/>
                </a:solidFill>
              </a:rPr>
              <a:t>.</a:t>
            </a:r>
            <a:endParaRPr sz="1600">
              <a:solidFill>
                <a:srgbClr val="222D3A"/>
              </a:solidFill>
            </a:endParaRPr>
          </a:p>
          <a:p>
            <a:pPr marL="0" marR="642620" lvl="0" indent="0" algn="just" rtl="0">
              <a:lnSpc>
                <a:spcPct val="184166"/>
              </a:lnSpc>
              <a:spcBef>
                <a:spcPts val="20"/>
              </a:spcBef>
              <a:spcAft>
                <a:spcPts val="0"/>
              </a:spcAft>
              <a:buNone/>
            </a:pPr>
            <a:endParaRPr sz="1600">
              <a:solidFill>
                <a:srgbClr val="222D3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f850ac211b_0_9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74" name="Google Shape;274;g2f850ac211b_0_97"/>
          <p:cNvSpPr/>
          <p:nvPr/>
        </p:nvSpPr>
        <p:spPr>
          <a:xfrm>
            <a:off x="538625" y="0"/>
            <a:ext cx="38721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ion-accordion(2) </a:t>
            </a:r>
            <a:endParaRPr sz="1400" b="0" i="0" u="none" strike="noStrike" cap="none">
              <a:solidFill>
                <a:srgbClr val="000000"/>
              </a:solidFill>
              <a:latin typeface="Arial"/>
              <a:ea typeface="Arial"/>
              <a:cs typeface="Arial"/>
              <a:sym typeface="Arial"/>
            </a:endParaRPr>
          </a:p>
        </p:txBody>
      </p:sp>
      <p:sp>
        <p:nvSpPr>
          <p:cNvPr id="275" name="Google Shape;275;g2f850ac211b_0_97"/>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276" name="Google Shape;276;g2f850ac211b_0_97"/>
          <p:cNvSpPr txBox="1"/>
          <p:nvPr/>
        </p:nvSpPr>
        <p:spPr>
          <a:xfrm>
            <a:off x="311375" y="890150"/>
            <a:ext cx="4383900" cy="3701700"/>
          </a:xfrm>
          <a:prstGeom prst="rect">
            <a:avLst/>
          </a:prstGeom>
          <a:solidFill>
            <a:srgbClr val="EFEFEF"/>
          </a:solidFill>
          <a:ln>
            <a:noFill/>
          </a:ln>
        </p:spPr>
        <p:txBody>
          <a:bodyPr spcFirstLastPara="1" wrap="square" lIns="91425" tIns="91425" rIns="91425" bIns="91425" anchor="t" anchorCtr="0">
            <a:spAutoFit/>
          </a:bodyPr>
          <a:lstStyle/>
          <a:p>
            <a:pPr marL="89999" lvl="0" indent="0" algn="l" rtl="0">
              <a:lnSpc>
                <a:spcPct val="115000"/>
              </a:lnSpc>
              <a:spcBef>
                <a:spcPts val="0"/>
              </a:spcBef>
              <a:spcAft>
                <a:spcPts val="0"/>
              </a:spcAft>
              <a:buNone/>
            </a:pPr>
            <a:r>
              <a:rPr lang="es" sz="1000">
                <a:solidFill>
                  <a:srgbClr val="023DFF"/>
                </a:solidFill>
              </a:rPr>
              <a:t>&lt;ion-accordion-group expand="inset"&gt;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&lt;ion-accordion value="first"&gt;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&lt;ion-item slot="header" color="light"&gt;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&lt;ion-label&gt;First Accordion&lt;/ion-label&gt;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&lt;/ion-item&gt;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&lt;div class="ion-padding" slot="content"&gt;First Content&lt;/div&gt;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&lt;/ion-accordion&gt;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&lt;ion-accordion value="second"&gt;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&lt;ion-item slot="header" color="light"&gt;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&lt;ion-label&gt;Second Accordion&lt;/ion-label&gt;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&lt;/ion-item&gt;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&lt;div class="ion-padding" slot="content"&gt;Second Content&lt;/div&gt;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&lt;/ion-accordion&gt;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&lt;ion-accordion value="third"&gt;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&lt;ion-item slot="header" color="light"&gt;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&lt;ion-label&gt;Third Accordion&lt;/ion-label&gt;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&lt;/ion-item&gt;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&lt;div class="ion-padding" slot="content"&gt;Third Content&lt;/div&gt;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  &lt;/ion-accordion&gt;</a:t>
            </a:r>
            <a:endParaRPr sz="1000">
              <a:solidFill>
                <a:srgbClr val="023DFF"/>
              </a:solidFill>
            </a:endParaRPr>
          </a:p>
          <a:p>
            <a:pPr marL="89999" lvl="0" indent="0" algn="l" rtl="0">
              <a:lnSpc>
                <a:spcPct val="115000"/>
              </a:lnSpc>
              <a:spcBef>
                <a:spcPts val="0"/>
              </a:spcBef>
              <a:spcAft>
                <a:spcPts val="0"/>
              </a:spcAft>
              <a:buNone/>
            </a:pPr>
            <a:r>
              <a:rPr lang="es" sz="1000">
                <a:solidFill>
                  <a:srgbClr val="023DFF"/>
                </a:solidFill>
              </a:rPr>
              <a:t>&lt;/ion-accordion-group&gt;</a:t>
            </a:r>
            <a:endParaRPr sz="1000">
              <a:solidFill>
                <a:srgbClr val="023DFF"/>
              </a:solidFill>
            </a:endParaRPr>
          </a:p>
        </p:txBody>
      </p:sp>
      <p:pic>
        <p:nvPicPr>
          <p:cNvPr id="277" name="Google Shape;277;g2f850ac211b_0_9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909250" y="275650"/>
            <a:ext cx="1696125" cy="1129050"/>
          </a:xfrm>
          <a:prstGeom prst="rect">
            <a:avLst/>
          </a:prstGeom>
          <a:noFill/>
          <a:ln>
            <a:noFill/>
          </a:ln>
        </p:spPr>
      </p:pic>
      <p:pic>
        <p:nvPicPr>
          <p:cNvPr id="278" name="Google Shape;278;g2f850ac211b_0_9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088012" y="1585263"/>
            <a:ext cx="1556850" cy="1417450"/>
          </a:xfrm>
          <a:prstGeom prst="rect">
            <a:avLst/>
          </a:prstGeom>
          <a:noFill/>
          <a:ln>
            <a:noFill/>
          </a:ln>
        </p:spPr>
      </p:pic>
      <p:pic>
        <p:nvPicPr>
          <p:cNvPr id="279" name="Google Shape;279;g2f850ac211b_0_9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268400" y="3183268"/>
            <a:ext cx="1556850" cy="14085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2f850ac211b_0_11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85" name="Google Shape;285;g2f850ac211b_0_110"/>
          <p:cNvSpPr/>
          <p:nvPr/>
        </p:nvSpPr>
        <p:spPr>
          <a:xfrm>
            <a:off x="538624" y="0"/>
            <a:ext cx="4847100" cy="5757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Exercise 1 (max 20 minutes)</a:t>
            </a:r>
            <a:endParaRPr sz="2000" b="1" i="0" u="none" strike="noStrike" cap="none">
              <a:solidFill>
                <a:schemeClr val="lt1"/>
              </a:solidFill>
              <a:latin typeface="Figtree"/>
              <a:ea typeface="Figtree"/>
              <a:cs typeface="Figtree"/>
              <a:sym typeface="Figtree"/>
            </a:endParaRPr>
          </a:p>
        </p:txBody>
      </p:sp>
      <p:sp>
        <p:nvSpPr>
          <p:cNvPr id="286" name="Google Shape;286;g2f850ac211b_0_110"/>
          <p:cNvSpPr txBox="1"/>
          <p:nvPr/>
        </p:nvSpPr>
        <p:spPr>
          <a:xfrm>
            <a:off x="450550" y="876175"/>
            <a:ext cx="4484700" cy="41133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800"/>
              <a:t>Create Pasta page and provide link in the drawer to open it. Pasta screen shows several pasta in an accordion style. The pasta name shown in the accordion title and the photo, description, and price hiding in the accordion content.</a:t>
            </a:r>
            <a:endParaRPr sz="1800"/>
          </a:p>
          <a:p>
            <a:pPr marL="0" lvl="0" indent="0" algn="just" rtl="0">
              <a:lnSpc>
                <a:spcPct val="115000"/>
              </a:lnSpc>
              <a:spcBef>
                <a:spcPts val="0"/>
              </a:spcBef>
              <a:spcAft>
                <a:spcPts val="0"/>
              </a:spcAft>
              <a:buNone/>
            </a:pPr>
            <a:endParaRPr sz="1800"/>
          </a:p>
          <a:p>
            <a:pPr marL="0" lvl="0" indent="0" algn="just" rtl="0">
              <a:lnSpc>
                <a:spcPct val="115000"/>
              </a:lnSpc>
              <a:spcBef>
                <a:spcPts val="0"/>
              </a:spcBef>
              <a:spcAft>
                <a:spcPts val="0"/>
              </a:spcAft>
              <a:buNone/>
            </a:pPr>
            <a:r>
              <a:rPr lang="es" sz="1800"/>
              <a:t>Use ion-list and ion-item for arranging this photo, description, and price.</a:t>
            </a:r>
            <a:endParaRPr sz="1800"/>
          </a:p>
          <a:p>
            <a:pPr marL="0" lvl="0" indent="0" algn="just" rtl="0">
              <a:lnSpc>
                <a:spcPct val="115000"/>
              </a:lnSpc>
              <a:spcBef>
                <a:spcPts val="0"/>
              </a:spcBef>
              <a:spcAft>
                <a:spcPts val="0"/>
              </a:spcAft>
              <a:buNone/>
            </a:pPr>
            <a:endParaRPr sz="1800"/>
          </a:p>
          <a:p>
            <a:pPr marL="0" lvl="0" indent="0" algn="just" rtl="0">
              <a:lnSpc>
                <a:spcPct val="115000"/>
              </a:lnSpc>
              <a:spcBef>
                <a:spcPts val="0"/>
              </a:spcBef>
              <a:spcAft>
                <a:spcPts val="0"/>
              </a:spcAft>
              <a:buNone/>
            </a:pPr>
            <a:r>
              <a:rPr lang="es" sz="1800"/>
              <a:t>Use array in next slide for the data.. or you can create it by yourself</a:t>
            </a:r>
            <a:endParaRPr sz="1800"/>
          </a:p>
          <a:p>
            <a:pPr marL="12700" marR="0" lvl="0" indent="0" algn="just" rtl="0">
              <a:lnSpc>
                <a:spcPct val="100000"/>
              </a:lnSpc>
              <a:spcBef>
                <a:spcPts val="0"/>
              </a:spcBef>
              <a:spcAft>
                <a:spcPts val="0"/>
              </a:spcAft>
              <a:buClr>
                <a:srgbClr val="000000"/>
              </a:buClr>
              <a:buSzPts val="1400"/>
              <a:buFont typeface="Arial"/>
              <a:buNone/>
            </a:pPr>
            <a:endParaRPr sz="1800">
              <a:solidFill>
                <a:srgbClr val="222D3A"/>
              </a:solidFill>
            </a:endParaRPr>
          </a:p>
        </p:txBody>
      </p:sp>
      <p:pic>
        <p:nvPicPr>
          <p:cNvPr id="4" name="Picture 3">
            <a:extLst>
              <a:ext uri="{FF2B5EF4-FFF2-40B4-BE49-F238E27FC236}">
                <a16:creationId xmlns:a16="http://schemas.microsoft.com/office/drawing/2014/main" id="{B0422C49-622B-C24A-9144-8CDE61A6B3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0417" y="0"/>
            <a:ext cx="2503624"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2f850ac211b_0_12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93" name="Google Shape;293;g2f850ac211b_0_120"/>
          <p:cNvSpPr/>
          <p:nvPr/>
        </p:nvSpPr>
        <p:spPr>
          <a:xfrm>
            <a:off x="538624" y="0"/>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Exercise 1 (2)</a:t>
            </a:r>
            <a:endParaRPr sz="1400" b="0" i="0" u="none" strike="noStrike" cap="none">
              <a:solidFill>
                <a:srgbClr val="000000"/>
              </a:solidFill>
              <a:latin typeface="Arial"/>
              <a:ea typeface="Arial"/>
              <a:cs typeface="Arial"/>
              <a:sym typeface="Arial"/>
            </a:endParaRPr>
          </a:p>
        </p:txBody>
      </p:sp>
      <p:sp>
        <p:nvSpPr>
          <p:cNvPr id="294" name="Google Shape;294;g2f850ac211b_0_120"/>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295" name="Google Shape;295;g2f850ac211b_0_120"/>
          <p:cNvSpPr txBox="1"/>
          <p:nvPr/>
        </p:nvSpPr>
        <p:spPr>
          <a:xfrm>
            <a:off x="452846" y="787050"/>
            <a:ext cx="8621485" cy="4124176"/>
          </a:xfrm>
          <a:prstGeom prst="rect">
            <a:avLst/>
          </a:prstGeom>
          <a:solidFill>
            <a:srgbClr val="EFEFEF"/>
          </a:solidFill>
          <a:ln>
            <a:noFill/>
          </a:ln>
        </p:spPr>
        <p:txBody>
          <a:bodyPr spcFirstLastPara="1" wrap="square" lIns="91425" tIns="91425" rIns="91425" bIns="91425" anchor="t" anchorCtr="0">
            <a:spAutoFit/>
          </a:bodyPr>
          <a:lstStyle/>
          <a:p>
            <a:r>
              <a:rPr lang="en-ID" sz="800" b="0" dirty="0">
                <a:solidFill>
                  <a:srgbClr val="001080"/>
                </a:solidFill>
                <a:effectLst/>
                <a:latin typeface="Menlo" panose="020B0609030804020204" pitchFamily="49" charset="0"/>
              </a:rPr>
              <a:t>pastas</a:t>
            </a:r>
            <a:r>
              <a:rPr lang="en-ID" sz="800" b="0" dirty="0">
                <a:solidFill>
                  <a:srgbClr val="000000"/>
                </a:solidFill>
                <a:effectLst/>
                <a:latin typeface="Menlo" panose="020B0609030804020204" pitchFamily="49" charset="0"/>
              </a:rPr>
              <a:t> = [</a:t>
            </a:r>
          </a:p>
          <a:p>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name:</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"SHRIMP SCAMPI"</a:t>
            </a:r>
            <a:r>
              <a:rPr lang="en-ID" sz="800" b="0" dirty="0">
                <a:solidFill>
                  <a:srgbClr val="000000"/>
                </a:solidFill>
                <a:effectLst/>
                <a:latin typeface="Menlo" panose="020B0609030804020204" pitchFamily="49" charset="0"/>
              </a:rPr>
              <a:t>,</a:t>
            </a:r>
          </a:p>
          <a:p>
            <a:r>
              <a:rPr lang="en-ID" sz="800" b="0" dirty="0" err="1">
                <a:solidFill>
                  <a:srgbClr val="001080"/>
                </a:solidFill>
                <a:effectLst/>
                <a:latin typeface="Menlo" panose="020B0609030804020204" pitchFamily="49" charset="0"/>
              </a:rPr>
              <a:t>url</a:t>
            </a:r>
            <a:r>
              <a:rPr lang="en-ID" sz="800" b="0" dirty="0">
                <a:solidFill>
                  <a:srgbClr val="001080"/>
                </a:solidFill>
                <a:effectLst/>
                <a:latin typeface="Menlo" panose="020B0609030804020204" pitchFamily="49" charset="0"/>
              </a:rPr>
              <a:t>:</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"https://</a:t>
            </a:r>
            <a:r>
              <a:rPr lang="en-ID" sz="800" b="0" dirty="0" err="1">
                <a:solidFill>
                  <a:srgbClr val="A31515"/>
                </a:solidFill>
                <a:effectLst/>
                <a:latin typeface="Menlo" panose="020B0609030804020204" pitchFamily="49" charset="0"/>
              </a:rPr>
              <a:t>www.unos.com</a:t>
            </a:r>
            <a:r>
              <a:rPr lang="en-ID" sz="800" b="0" dirty="0">
                <a:solidFill>
                  <a:srgbClr val="A31515"/>
                </a:solidFill>
                <a:effectLst/>
                <a:latin typeface="Menlo" panose="020B0609030804020204" pitchFamily="49" charset="0"/>
              </a:rPr>
              <a:t>/images/menus/pasta/Pasta_ShrimpScampi_8-20_300.jpg"</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description:</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"Shrimp sautéed with garlic, diced tomatoes and basil in a white wine sauce on vermicelli with parmesan"</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price:</a:t>
            </a:r>
            <a:r>
              <a:rPr lang="en-ID" sz="800" b="0" dirty="0">
                <a:solidFill>
                  <a:srgbClr val="000000"/>
                </a:solidFill>
                <a:effectLst/>
                <a:latin typeface="Menlo" panose="020B0609030804020204" pitchFamily="49" charset="0"/>
              </a:rPr>
              <a:t> </a:t>
            </a:r>
            <a:r>
              <a:rPr lang="en-ID" sz="800" b="0" dirty="0">
                <a:solidFill>
                  <a:srgbClr val="098658"/>
                </a:solidFill>
                <a:effectLst/>
                <a:latin typeface="Menlo" panose="020B0609030804020204" pitchFamily="49" charset="0"/>
              </a:rPr>
              <a:t>42000</a:t>
            </a:r>
            <a:endParaRPr lang="en-ID" sz="800" b="0" dirty="0">
              <a:solidFill>
                <a:srgbClr val="000000"/>
              </a:solidFill>
              <a:effectLst/>
              <a:latin typeface="Menlo" panose="020B0609030804020204" pitchFamily="49" charset="0"/>
            </a:endParaRPr>
          </a:p>
          <a:p>
            <a:r>
              <a:rPr lang="en-ID" sz="800" b="0" dirty="0">
                <a:solidFill>
                  <a:srgbClr val="000000"/>
                </a:solidFill>
                <a:effectLst/>
                <a:latin typeface="Menlo" panose="020B0609030804020204" pitchFamily="49" charset="0"/>
              </a:rPr>
              <a:t>},</a:t>
            </a:r>
          </a:p>
          <a:p>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name:</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"CHICKEN SPINOCCOLI"</a:t>
            </a:r>
            <a:r>
              <a:rPr lang="en-ID" sz="800" b="0" dirty="0">
                <a:solidFill>
                  <a:srgbClr val="000000"/>
                </a:solidFill>
                <a:effectLst/>
                <a:latin typeface="Menlo" panose="020B0609030804020204" pitchFamily="49" charset="0"/>
              </a:rPr>
              <a:t>,</a:t>
            </a:r>
          </a:p>
          <a:p>
            <a:r>
              <a:rPr lang="en-ID" sz="800" b="0" dirty="0" err="1">
                <a:solidFill>
                  <a:srgbClr val="001080"/>
                </a:solidFill>
                <a:effectLst/>
                <a:latin typeface="Menlo" panose="020B0609030804020204" pitchFamily="49" charset="0"/>
              </a:rPr>
              <a:t>url</a:t>
            </a:r>
            <a:r>
              <a:rPr lang="en-ID" sz="800" b="0" dirty="0">
                <a:solidFill>
                  <a:srgbClr val="001080"/>
                </a:solidFill>
                <a:effectLst/>
                <a:latin typeface="Menlo" panose="020B0609030804020204" pitchFamily="49" charset="0"/>
              </a:rPr>
              <a:t>:</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"https://</a:t>
            </a:r>
            <a:r>
              <a:rPr lang="en-ID" sz="800" b="0" dirty="0" err="1">
                <a:solidFill>
                  <a:srgbClr val="A31515"/>
                </a:solidFill>
                <a:effectLst/>
                <a:latin typeface="Menlo" panose="020B0609030804020204" pitchFamily="49" charset="0"/>
              </a:rPr>
              <a:t>www.unos.com</a:t>
            </a:r>
            <a:r>
              <a:rPr lang="en-ID" sz="800" b="0" dirty="0">
                <a:solidFill>
                  <a:srgbClr val="A31515"/>
                </a:solidFill>
                <a:effectLst/>
                <a:latin typeface="Menlo" panose="020B0609030804020204" pitchFamily="49" charset="0"/>
              </a:rPr>
              <a:t>/images/menus/pasta/Pasta_ChickenSpinoccoli_8-20_300.jpg"</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description:</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"Our </a:t>
            </a:r>
            <a:r>
              <a:rPr lang="en-ID" sz="800" b="0" dirty="0" err="1">
                <a:solidFill>
                  <a:srgbClr val="A31515"/>
                </a:solidFill>
                <a:effectLst/>
                <a:latin typeface="Menlo" panose="020B0609030804020204" pitchFamily="49" charset="0"/>
              </a:rPr>
              <a:t>housemade</a:t>
            </a:r>
            <a:r>
              <a:rPr lang="en-ID" sz="800" b="0" dirty="0">
                <a:solidFill>
                  <a:srgbClr val="A31515"/>
                </a:solidFill>
                <a:effectLst/>
                <a:latin typeface="Menlo" panose="020B0609030804020204" pitchFamily="49" charset="0"/>
              </a:rPr>
              <a:t> chicken roulade filled with mozzarella, feta, broccoli, spinach, tomatoes, garlic and basil, on top of penne tossed with sautéed pesto, alfredo and our chunky vine-ripened tomato sauce."</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price:</a:t>
            </a:r>
            <a:r>
              <a:rPr lang="en-ID" sz="800" b="0" dirty="0">
                <a:solidFill>
                  <a:srgbClr val="000000"/>
                </a:solidFill>
                <a:effectLst/>
                <a:latin typeface="Menlo" panose="020B0609030804020204" pitchFamily="49" charset="0"/>
              </a:rPr>
              <a:t> </a:t>
            </a:r>
            <a:r>
              <a:rPr lang="en-ID" sz="800" b="0" dirty="0">
                <a:solidFill>
                  <a:srgbClr val="098658"/>
                </a:solidFill>
                <a:effectLst/>
                <a:latin typeface="Menlo" panose="020B0609030804020204" pitchFamily="49" charset="0"/>
              </a:rPr>
              <a:t>35000</a:t>
            </a:r>
            <a:r>
              <a:rPr lang="en-ID" sz="800" b="0" dirty="0">
                <a:solidFill>
                  <a:srgbClr val="000000"/>
                </a:solidFill>
                <a:effectLst/>
                <a:latin typeface="Menlo" panose="020B0609030804020204" pitchFamily="49" charset="0"/>
              </a:rPr>
              <a:t>,</a:t>
            </a:r>
          </a:p>
          <a:p>
            <a:r>
              <a:rPr lang="en-ID" sz="800" b="0" dirty="0">
                <a:solidFill>
                  <a:srgbClr val="000000"/>
                </a:solidFill>
                <a:effectLst/>
                <a:latin typeface="Menlo" panose="020B0609030804020204" pitchFamily="49" charset="0"/>
              </a:rPr>
              <a:t>},</a:t>
            </a:r>
          </a:p>
          <a:p>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name:</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"CHICKEN &amp; BROCCOLI ALFREDO"</a:t>
            </a:r>
            <a:r>
              <a:rPr lang="en-ID" sz="800" b="0" dirty="0">
                <a:solidFill>
                  <a:srgbClr val="000000"/>
                </a:solidFill>
                <a:effectLst/>
                <a:latin typeface="Menlo" panose="020B0609030804020204" pitchFamily="49" charset="0"/>
              </a:rPr>
              <a:t>,</a:t>
            </a:r>
          </a:p>
          <a:p>
            <a:r>
              <a:rPr lang="en-ID" sz="800" b="0" dirty="0" err="1">
                <a:solidFill>
                  <a:srgbClr val="001080"/>
                </a:solidFill>
                <a:effectLst/>
                <a:latin typeface="Menlo" panose="020B0609030804020204" pitchFamily="49" charset="0"/>
              </a:rPr>
              <a:t>url</a:t>
            </a:r>
            <a:r>
              <a:rPr lang="en-ID" sz="800" b="0" dirty="0">
                <a:solidFill>
                  <a:srgbClr val="001080"/>
                </a:solidFill>
                <a:effectLst/>
                <a:latin typeface="Menlo" panose="020B0609030804020204" pitchFamily="49" charset="0"/>
              </a:rPr>
              <a:t>:</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"https://</a:t>
            </a:r>
            <a:r>
              <a:rPr lang="en-ID" sz="800" b="0" dirty="0" err="1">
                <a:solidFill>
                  <a:srgbClr val="A31515"/>
                </a:solidFill>
                <a:effectLst/>
                <a:latin typeface="Menlo" panose="020B0609030804020204" pitchFamily="49" charset="0"/>
              </a:rPr>
              <a:t>www.unos.com</a:t>
            </a:r>
            <a:r>
              <a:rPr lang="en-ID" sz="800" b="0" dirty="0">
                <a:solidFill>
                  <a:srgbClr val="A31515"/>
                </a:solidFill>
                <a:effectLst/>
                <a:latin typeface="Menlo" panose="020B0609030804020204" pitchFamily="49" charset="0"/>
              </a:rPr>
              <a:t>/images/menus/</a:t>
            </a:r>
            <a:r>
              <a:rPr lang="en-ID" sz="800" b="0" dirty="0" err="1">
                <a:solidFill>
                  <a:srgbClr val="A31515"/>
                </a:solidFill>
                <a:effectLst/>
                <a:latin typeface="Menlo" panose="020B0609030804020204" pitchFamily="49" charset="0"/>
              </a:rPr>
              <a:t>whatsnew</a:t>
            </a:r>
            <a:r>
              <a:rPr lang="en-ID" sz="800" b="0" dirty="0">
                <a:solidFill>
                  <a:srgbClr val="A31515"/>
                </a:solidFill>
                <a:effectLst/>
                <a:latin typeface="Menlo" panose="020B0609030804020204" pitchFamily="49" charset="0"/>
              </a:rPr>
              <a:t>/</a:t>
            </a:r>
            <a:r>
              <a:rPr lang="en-ID" sz="800" b="0" dirty="0" err="1">
                <a:solidFill>
                  <a:srgbClr val="A31515"/>
                </a:solidFill>
                <a:effectLst/>
                <a:latin typeface="Menlo" panose="020B0609030804020204" pitchFamily="49" charset="0"/>
              </a:rPr>
              <a:t>CHICKEN_BROCCOLI_ALFREDO.png</a:t>
            </a:r>
            <a:r>
              <a:rPr lang="en-ID" sz="800" b="0" dirty="0">
                <a:solidFill>
                  <a:srgbClr val="A31515"/>
                </a:solidFill>
                <a:effectLst/>
                <a:latin typeface="Menlo" panose="020B0609030804020204" pitchFamily="49" charset="0"/>
              </a:rPr>
              <a:t>"</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description:</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"Cavatappi, chicken and broccoli tossed in alfredo sauce topped with parmesan cheese."</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price:</a:t>
            </a:r>
            <a:r>
              <a:rPr lang="en-ID" sz="800" b="0" dirty="0">
                <a:solidFill>
                  <a:srgbClr val="000000"/>
                </a:solidFill>
                <a:effectLst/>
                <a:latin typeface="Menlo" panose="020B0609030804020204" pitchFamily="49" charset="0"/>
              </a:rPr>
              <a:t> </a:t>
            </a:r>
            <a:r>
              <a:rPr lang="en-ID" sz="800" b="0" dirty="0">
                <a:solidFill>
                  <a:srgbClr val="098658"/>
                </a:solidFill>
                <a:effectLst/>
                <a:latin typeface="Menlo" panose="020B0609030804020204" pitchFamily="49" charset="0"/>
              </a:rPr>
              <a:t>38000</a:t>
            </a:r>
            <a:r>
              <a:rPr lang="en-ID" sz="800" b="0" dirty="0">
                <a:solidFill>
                  <a:srgbClr val="000000"/>
                </a:solidFill>
                <a:effectLst/>
                <a:latin typeface="Menlo" panose="020B0609030804020204" pitchFamily="49" charset="0"/>
              </a:rPr>
              <a:t>,</a:t>
            </a:r>
          </a:p>
          <a:p>
            <a:r>
              <a:rPr lang="en-ID" sz="800" b="0" dirty="0">
                <a:solidFill>
                  <a:srgbClr val="000000"/>
                </a:solidFill>
                <a:effectLst/>
                <a:latin typeface="Menlo" panose="020B0609030804020204" pitchFamily="49" charset="0"/>
              </a:rPr>
              <a:t>}, {</a:t>
            </a:r>
          </a:p>
          <a:p>
            <a:r>
              <a:rPr lang="en-ID" sz="800" b="0" dirty="0">
                <a:solidFill>
                  <a:srgbClr val="001080"/>
                </a:solidFill>
                <a:effectLst/>
                <a:latin typeface="Menlo" panose="020B0609030804020204" pitchFamily="49" charset="0"/>
              </a:rPr>
              <a:t>name:</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"DEEP DISH MAC &amp; CHEESE"</a:t>
            </a:r>
            <a:r>
              <a:rPr lang="en-ID" sz="800" b="0" dirty="0">
                <a:solidFill>
                  <a:srgbClr val="000000"/>
                </a:solidFill>
                <a:effectLst/>
                <a:latin typeface="Menlo" panose="020B0609030804020204" pitchFamily="49" charset="0"/>
              </a:rPr>
              <a:t>,</a:t>
            </a:r>
          </a:p>
          <a:p>
            <a:r>
              <a:rPr lang="en-ID" sz="800" b="0" dirty="0" err="1">
                <a:solidFill>
                  <a:srgbClr val="001080"/>
                </a:solidFill>
                <a:effectLst/>
                <a:latin typeface="Menlo" panose="020B0609030804020204" pitchFamily="49" charset="0"/>
              </a:rPr>
              <a:t>url</a:t>
            </a:r>
            <a:r>
              <a:rPr lang="en-ID" sz="800" b="0" dirty="0">
                <a:solidFill>
                  <a:srgbClr val="001080"/>
                </a:solidFill>
                <a:effectLst/>
                <a:latin typeface="Menlo" panose="020B0609030804020204" pitchFamily="49" charset="0"/>
              </a:rPr>
              <a:t>:</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"https://</a:t>
            </a:r>
            <a:r>
              <a:rPr lang="en-ID" sz="800" b="0" dirty="0" err="1">
                <a:solidFill>
                  <a:srgbClr val="A31515"/>
                </a:solidFill>
                <a:effectLst/>
                <a:latin typeface="Menlo" panose="020B0609030804020204" pitchFamily="49" charset="0"/>
              </a:rPr>
              <a:t>www.unos.com</a:t>
            </a:r>
            <a:r>
              <a:rPr lang="en-ID" sz="800" b="0" dirty="0">
                <a:solidFill>
                  <a:srgbClr val="A31515"/>
                </a:solidFill>
                <a:effectLst/>
                <a:latin typeface="Menlo" panose="020B0609030804020204" pitchFamily="49" charset="0"/>
              </a:rPr>
              <a:t>/images/menus/pasta/Pasta_MacCheese_8-20_300.jpg"</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description:</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a:t>
            </a:r>
            <a:r>
              <a:rPr lang="en-ID" sz="800" b="0" dirty="0" err="1">
                <a:solidFill>
                  <a:srgbClr val="A31515"/>
                </a:solidFill>
                <a:effectLst/>
                <a:latin typeface="Menlo" panose="020B0609030804020204" pitchFamily="49" charset="0"/>
              </a:rPr>
              <a:t>Ooey</a:t>
            </a:r>
            <a:r>
              <a:rPr lang="en-ID" sz="800" b="0" dirty="0">
                <a:solidFill>
                  <a:srgbClr val="A31515"/>
                </a:solidFill>
                <a:effectLst/>
                <a:latin typeface="Menlo" panose="020B0609030804020204" pitchFamily="49" charset="0"/>
              </a:rPr>
              <a:t>, gooey, cheesy goodness penne with aged cheddar and parmesan baked in a deep dish pan."</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price:</a:t>
            </a:r>
            <a:r>
              <a:rPr lang="en-ID" sz="800" b="0" dirty="0">
                <a:solidFill>
                  <a:srgbClr val="000000"/>
                </a:solidFill>
                <a:effectLst/>
                <a:latin typeface="Menlo" panose="020B0609030804020204" pitchFamily="49" charset="0"/>
              </a:rPr>
              <a:t> </a:t>
            </a:r>
            <a:r>
              <a:rPr lang="en-ID" sz="800" b="0" dirty="0">
                <a:solidFill>
                  <a:srgbClr val="098658"/>
                </a:solidFill>
                <a:effectLst/>
                <a:latin typeface="Menlo" panose="020B0609030804020204" pitchFamily="49" charset="0"/>
              </a:rPr>
              <a:t>42000</a:t>
            </a:r>
            <a:r>
              <a:rPr lang="en-ID" sz="800" b="0" dirty="0">
                <a:solidFill>
                  <a:srgbClr val="000000"/>
                </a:solidFill>
                <a:effectLst/>
                <a:latin typeface="Menlo" panose="020B0609030804020204" pitchFamily="49" charset="0"/>
              </a:rPr>
              <a:t>,</a:t>
            </a:r>
          </a:p>
          <a:p>
            <a:r>
              <a:rPr lang="en-ID" sz="800" b="0" dirty="0">
                <a:solidFill>
                  <a:srgbClr val="000000"/>
                </a:solidFill>
                <a:effectLst/>
                <a:latin typeface="Menlo" panose="020B0609030804020204" pitchFamily="49" charset="0"/>
              </a:rPr>
              <a:t>}, {</a:t>
            </a:r>
          </a:p>
          <a:p>
            <a:r>
              <a:rPr lang="en-ID" sz="800" b="0" dirty="0">
                <a:solidFill>
                  <a:srgbClr val="001080"/>
                </a:solidFill>
                <a:effectLst/>
                <a:latin typeface="Menlo" panose="020B0609030804020204" pitchFamily="49" charset="0"/>
              </a:rPr>
              <a:t>name:</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"RATTLESNAKE PASTA"</a:t>
            </a:r>
            <a:r>
              <a:rPr lang="en-ID" sz="800" b="0" dirty="0">
                <a:solidFill>
                  <a:srgbClr val="000000"/>
                </a:solidFill>
                <a:effectLst/>
                <a:latin typeface="Menlo" panose="020B0609030804020204" pitchFamily="49" charset="0"/>
              </a:rPr>
              <a:t>,</a:t>
            </a:r>
          </a:p>
          <a:p>
            <a:r>
              <a:rPr lang="en-ID" sz="800" b="0" dirty="0" err="1">
                <a:solidFill>
                  <a:srgbClr val="001080"/>
                </a:solidFill>
                <a:effectLst/>
                <a:latin typeface="Menlo" panose="020B0609030804020204" pitchFamily="49" charset="0"/>
              </a:rPr>
              <a:t>url</a:t>
            </a:r>
            <a:r>
              <a:rPr lang="en-ID" sz="800" b="0" dirty="0">
                <a:solidFill>
                  <a:srgbClr val="001080"/>
                </a:solidFill>
                <a:effectLst/>
                <a:latin typeface="Menlo" panose="020B0609030804020204" pitchFamily="49" charset="0"/>
              </a:rPr>
              <a:t>:</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"https://</a:t>
            </a:r>
            <a:r>
              <a:rPr lang="en-ID" sz="800" b="0" dirty="0" err="1">
                <a:solidFill>
                  <a:srgbClr val="A31515"/>
                </a:solidFill>
                <a:effectLst/>
                <a:latin typeface="Menlo" panose="020B0609030804020204" pitchFamily="49" charset="0"/>
              </a:rPr>
              <a:t>www.unos.com</a:t>
            </a:r>
            <a:r>
              <a:rPr lang="en-ID" sz="800" b="0" dirty="0">
                <a:solidFill>
                  <a:srgbClr val="A31515"/>
                </a:solidFill>
                <a:effectLst/>
                <a:latin typeface="Menlo" panose="020B0609030804020204" pitchFamily="49" charset="0"/>
              </a:rPr>
              <a:t>/images/menus/pasta/Pasta_Rattlesnake_8-20_300.jpg"</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description:</a:t>
            </a:r>
            <a:r>
              <a:rPr lang="en-ID" sz="800" b="0" dirty="0">
                <a:solidFill>
                  <a:srgbClr val="000000"/>
                </a:solidFill>
                <a:effectLst/>
                <a:latin typeface="Menlo" panose="020B0609030804020204" pitchFamily="49" charset="0"/>
              </a:rPr>
              <a:t> </a:t>
            </a:r>
            <a:r>
              <a:rPr lang="en-ID" sz="800" b="0" dirty="0">
                <a:solidFill>
                  <a:srgbClr val="A31515"/>
                </a:solidFill>
                <a:effectLst/>
                <a:latin typeface="Menlo" panose="020B0609030804020204" pitchFamily="49" charset="0"/>
              </a:rPr>
              <a:t>"Sautéed chicken and spicy alfredo tossed with penne pasta and topped with cheddar and slices of jalapeño. It may just bite back."</a:t>
            </a:r>
            <a:r>
              <a:rPr lang="en-ID" sz="800" b="0" dirty="0">
                <a:solidFill>
                  <a:srgbClr val="000000"/>
                </a:solidFill>
                <a:effectLst/>
                <a:latin typeface="Menlo" panose="020B0609030804020204" pitchFamily="49" charset="0"/>
              </a:rPr>
              <a:t>,</a:t>
            </a:r>
          </a:p>
          <a:p>
            <a:r>
              <a:rPr lang="en-ID" sz="800" b="0" dirty="0">
                <a:solidFill>
                  <a:srgbClr val="001080"/>
                </a:solidFill>
                <a:effectLst/>
                <a:latin typeface="Menlo" panose="020B0609030804020204" pitchFamily="49" charset="0"/>
              </a:rPr>
              <a:t>price:</a:t>
            </a:r>
            <a:r>
              <a:rPr lang="en-ID" sz="800" b="0" dirty="0">
                <a:solidFill>
                  <a:srgbClr val="000000"/>
                </a:solidFill>
                <a:effectLst/>
                <a:latin typeface="Menlo" panose="020B0609030804020204" pitchFamily="49" charset="0"/>
              </a:rPr>
              <a:t> </a:t>
            </a:r>
            <a:r>
              <a:rPr lang="en-ID" sz="800" b="0" dirty="0">
                <a:solidFill>
                  <a:srgbClr val="098658"/>
                </a:solidFill>
                <a:effectLst/>
                <a:latin typeface="Menlo" panose="020B0609030804020204" pitchFamily="49" charset="0"/>
              </a:rPr>
              <a:t>36000</a:t>
            </a:r>
            <a:r>
              <a:rPr lang="en-ID" sz="800" b="0" dirty="0">
                <a:solidFill>
                  <a:srgbClr val="000000"/>
                </a:solidFill>
                <a:effectLst/>
                <a:latin typeface="Menlo" panose="020B0609030804020204" pitchFamily="49" charset="0"/>
              </a:rPr>
              <a:t>,</a:t>
            </a:r>
          </a:p>
          <a:p>
            <a:r>
              <a:rPr lang="en-ID" sz="800" b="0" dirty="0">
                <a:solidFill>
                  <a:srgbClr val="000000"/>
                </a:solidFill>
                <a:effectLst/>
                <a:latin typeface="Menlo" panose="020B0609030804020204" pitchFamily="49" charset="0"/>
              </a:rPr>
              <a:t>},</a:t>
            </a:r>
          </a:p>
          <a:p>
            <a:r>
              <a:rPr lang="en-ID" sz="800" b="0" dirty="0">
                <a:solidFill>
                  <a:srgbClr val="000000"/>
                </a:solidFill>
                <a:effectLst/>
                <a:latin typeface="Menlo" panose="020B0609030804020204" pitchFamily="49" charset="0"/>
              </a:rPr>
              <a:t>];</a:t>
            </a:r>
          </a:p>
        </p:txBody>
      </p:sp>
      <p:sp>
        <p:nvSpPr>
          <p:cNvPr id="7" name="TextBox 6">
            <a:extLst>
              <a:ext uri="{FF2B5EF4-FFF2-40B4-BE49-F238E27FC236}">
                <a16:creationId xmlns:a16="http://schemas.microsoft.com/office/drawing/2014/main" id="{5081C90D-B321-2A42-8ED3-B7904132D919}"/>
              </a:ext>
            </a:extLst>
          </p:cNvPr>
          <p:cNvSpPr txBox="1"/>
          <p:nvPr/>
        </p:nvSpPr>
        <p:spPr>
          <a:xfrm>
            <a:off x="4763588" y="100132"/>
            <a:ext cx="4572000" cy="307777"/>
          </a:xfrm>
          <a:prstGeom prst="rect">
            <a:avLst/>
          </a:prstGeom>
          <a:noFill/>
        </p:spPr>
        <p:txBody>
          <a:bodyPr wrap="square">
            <a:spAutoFit/>
          </a:bodyPr>
          <a:lstStyle/>
          <a:p>
            <a:r>
              <a:rPr lang="en-ID" dirty="0"/>
              <a:t>Data from : https://</a:t>
            </a:r>
            <a:r>
              <a:rPr lang="en-ID" dirty="0" err="1"/>
              <a:t>www.unos.com</a:t>
            </a:r>
            <a:r>
              <a:rPr lang="en-ID" dirty="0"/>
              <a:t>/menus/</a:t>
            </a:r>
            <a:r>
              <a:rPr lang="en-ID" dirty="0" err="1"/>
              <a:t>pasta.php</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f850ac211b_0_13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01" name="Google Shape;301;g2f850ac211b_0_130"/>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ion-segment</a:t>
            </a:r>
            <a:endParaRPr sz="2000" b="1" i="0" u="none" strike="noStrike" cap="none">
              <a:solidFill>
                <a:schemeClr val="lt1"/>
              </a:solidFill>
              <a:latin typeface="Figtree"/>
              <a:ea typeface="Figtree"/>
              <a:cs typeface="Figtree"/>
              <a:sym typeface="Figtree"/>
            </a:endParaRPr>
          </a:p>
        </p:txBody>
      </p:sp>
      <p:sp>
        <p:nvSpPr>
          <p:cNvPr id="302" name="Google Shape;302;g2f850ac211b_0_130"/>
          <p:cNvSpPr txBox="1"/>
          <p:nvPr/>
        </p:nvSpPr>
        <p:spPr>
          <a:xfrm>
            <a:off x="496200" y="811100"/>
            <a:ext cx="8151600" cy="41160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800">
                <a:solidFill>
                  <a:srgbClr val="222D3A"/>
                </a:solidFill>
              </a:rPr>
              <a:t>Segments display a group of related buttons, sometimes known as segmented controls, in a horizontal row. They can be displayed inside of a toolbar or the main content.</a:t>
            </a:r>
            <a:endParaRPr sz="1800">
              <a:solidFill>
                <a:srgbClr val="222D3A"/>
              </a:solidFill>
            </a:endParaRPr>
          </a:p>
          <a:p>
            <a:pPr marL="0" lvl="0" indent="0" algn="just" rtl="0">
              <a:lnSpc>
                <a:spcPct val="115000"/>
              </a:lnSpc>
              <a:spcBef>
                <a:spcPts val="0"/>
              </a:spcBef>
              <a:spcAft>
                <a:spcPts val="0"/>
              </a:spcAft>
              <a:buNone/>
            </a:pPr>
            <a:endParaRPr sz="1800">
              <a:solidFill>
                <a:srgbClr val="222D3A"/>
              </a:solidFill>
            </a:endParaRPr>
          </a:p>
          <a:p>
            <a:pPr marL="0" lvl="0" indent="0" algn="just" rtl="0">
              <a:lnSpc>
                <a:spcPct val="115000"/>
              </a:lnSpc>
              <a:spcBef>
                <a:spcPts val="0"/>
              </a:spcBef>
              <a:spcAft>
                <a:spcPts val="0"/>
              </a:spcAft>
              <a:buNone/>
            </a:pPr>
            <a:r>
              <a:rPr lang="es" sz="1800">
                <a:solidFill>
                  <a:srgbClr val="222D3A"/>
                </a:solidFill>
              </a:rPr>
              <a:t>Their functionality is similar to tabs, where selecting one will deselect all others. Segments are useful for toggling between different views inside of the content.</a:t>
            </a:r>
            <a:endParaRPr sz="1800">
              <a:solidFill>
                <a:srgbClr val="222D3A"/>
              </a:solidFill>
            </a:endParaRPr>
          </a:p>
          <a:p>
            <a:pPr marL="0" lvl="0" indent="0" algn="just" rtl="0">
              <a:lnSpc>
                <a:spcPct val="115000"/>
              </a:lnSpc>
              <a:spcBef>
                <a:spcPts val="0"/>
              </a:spcBef>
              <a:spcAft>
                <a:spcPts val="0"/>
              </a:spcAft>
              <a:buNone/>
            </a:pPr>
            <a:endParaRPr sz="1800">
              <a:solidFill>
                <a:srgbClr val="222D3A"/>
              </a:solidFill>
            </a:endParaRPr>
          </a:p>
          <a:p>
            <a:pPr marL="0" lvl="0" indent="0" algn="just" rtl="0">
              <a:lnSpc>
                <a:spcPct val="115000"/>
              </a:lnSpc>
              <a:spcBef>
                <a:spcPts val="0"/>
              </a:spcBef>
              <a:spcAft>
                <a:spcPts val="0"/>
              </a:spcAft>
              <a:buNone/>
            </a:pPr>
            <a:r>
              <a:rPr lang="es" sz="1800" b="1">
                <a:solidFill>
                  <a:srgbClr val="023DFF"/>
                </a:solidFill>
              </a:rPr>
              <a:t>ion-segment-button</a:t>
            </a:r>
            <a:endParaRPr sz="1800" b="1">
              <a:solidFill>
                <a:srgbClr val="023DFF"/>
              </a:solidFill>
            </a:endParaRPr>
          </a:p>
          <a:p>
            <a:pPr marL="0" lvl="0" indent="0" algn="just" rtl="0">
              <a:lnSpc>
                <a:spcPct val="115000"/>
              </a:lnSpc>
              <a:spcBef>
                <a:spcPts val="0"/>
              </a:spcBef>
              <a:spcAft>
                <a:spcPts val="0"/>
              </a:spcAft>
              <a:buNone/>
            </a:pPr>
            <a:r>
              <a:rPr lang="es" sz="1800">
                <a:solidFill>
                  <a:srgbClr val="222D3A"/>
                </a:solidFill>
              </a:rPr>
              <a:t>Segment buttons are groups of related buttons inside of a </a:t>
            </a:r>
            <a:r>
              <a:rPr lang="es" sz="1800">
                <a:solidFill>
                  <a:srgbClr val="023DFF"/>
                </a:solidFill>
              </a:rPr>
              <a:t>ion-segment</a:t>
            </a:r>
            <a:r>
              <a:rPr lang="es" sz="1800">
                <a:solidFill>
                  <a:srgbClr val="222D3A"/>
                </a:solidFill>
              </a:rPr>
              <a:t>. They are displayed in a horizontal row. A segment button can be selected by default by setting the </a:t>
            </a:r>
            <a:r>
              <a:rPr lang="es" sz="1800"/>
              <a:t>value</a:t>
            </a:r>
            <a:r>
              <a:rPr lang="es" sz="1800">
                <a:solidFill>
                  <a:srgbClr val="222D3A"/>
                </a:solidFill>
              </a:rPr>
              <a:t> of the segment to the </a:t>
            </a:r>
            <a:r>
              <a:rPr lang="es" sz="1800"/>
              <a:t>value</a:t>
            </a:r>
            <a:r>
              <a:rPr lang="es" sz="1800">
                <a:solidFill>
                  <a:srgbClr val="222D3A"/>
                </a:solidFill>
              </a:rPr>
              <a:t> of the segment button. Only one segment button can be selected at a time.</a:t>
            </a:r>
            <a:endParaRPr sz="1800">
              <a:solidFill>
                <a:srgbClr val="222D3A"/>
              </a:solidFill>
            </a:endParaRPr>
          </a:p>
          <a:p>
            <a:pPr marL="0" marR="642620" lvl="0" indent="0" algn="just" rtl="0">
              <a:lnSpc>
                <a:spcPct val="184166"/>
              </a:lnSpc>
              <a:spcBef>
                <a:spcPts val="20"/>
              </a:spcBef>
              <a:spcAft>
                <a:spcPts val="0"/>
              </a:spcAft>
              <a:buNone/>
            </a:pPr>
            <a:endParaRPr sz="1800">
              <a:solidFill>
                <a:srgbClr val="222D3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f850ac211b_0_13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08" name="Google Shape;308;g2f850ac211b_0_138"/>
          <p:cNvSpPr/>
          <p:nvPr/>
        </p:nvSpPr>
        <p:spPr>
          <a:xfrm>
            <a:off x="538624" y="0"/>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ion-segment (2)</a:t>
            </a:r>
            <a:endParaRPr sz="1400" b="0" i="0" u="none" strike="noStrike" cap="none">
              <a:solidFill>
                <a:srgbClr val="000000"/>
              </a:solidFill>
              <a:latin typeface="Arial"/>
              <a:ea typeface="Arial"/>
              <a:cs typeface="Arial"/>
              <a:sym typeface="Arial"/>
            </a:endParaRPr>
          </a:p>
        </p:txBody>
      </p:sp>
      <p:sp>
        <p:nvSpPr>
          <p:cNvPr id="309" name="Google Shape;309;g2f850ac211b_0_138"/>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10" name="Google Shape;310;g2f850ac211b_0_138"/>
          <p:cNvSpPr txBox="1"/>
          <p:nvPr/>
        </p:nvSpPr>
        <p:spPr>
          <a:xfrm>
            <a:off x="285425" y="1608400"/>
            <a:ext cx="3280800" cy="24936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200">
                <a:solidFill>
                  <a:srgbClr val="800000"/>
                </a:solidFill>
              </a:rPr>
              <a:t>&lt;ion-segment</a:t>
            </a:r>
            <a:r>
              <a:rPr lang="es" sz="1200"/>
              <a:t> </a:t>
            </a:r>
            <a:r>
              <a:rPr lang="es" sz="1200">
                <a:solidFill>
                  <a:srgbClr val="E50000"/>
                </a:solidFill>
              </a:rPr>
              <a:t>[(ngModel)]</a:t>
            </a:r>
            <a:r>
              <a:rPr lang="es" sz="1200"/>
              <a:t>=</a:t>
            </a:r>
            <a:r>
              <a:rPr lang="es" sz="1200">
                <a:solidFill>
                  <a:srgbClr val="0000FF"/>
                </a:solidFill>
              </a:rPr>
              <a:t>"jenistampilan"</a:t>
            </a:r>
            <a:r>
              <a:rPr lang="es" sz="1200"/>
              <a:t> </a:t>
            </a:r>
            <a:r>
              <a:rPr lang="es" sz="1200">
                <a:solidFill>
                  <a:srgbClr val="800000"/>
                </a:solidFill>
              </a:rPr>
              <a:t>&gt;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  &lt;ion-segment-button</a:t>
            </a:r>
            <a:r>
              <a:rPr lang="es" sz="1200"/>
              <a:t> </a:t>
            </a:r>
            <a:r>
              <a:rPr lang="es" sz="1200">
                <a:solidFill>
                  <a:srgbClr val="E50000"/>
                </a:solidFill>
              </a:rPr>
              <a:t>value</a:t>
            </a:r>
            <a:r>
              <a:rPr lang="es" sz="1200"/>
              <a:t>=</a:t>
            </a:r>
            <a:r>
              <a:rPr lang="es" sz="1200">
                <a:solidFill>
                  <a:srgbClr val="0000FF"/>
                </a:solidFill>
              </a:rPr>
              <a:t>"accordion"</a:t>
            </a:r>
            <a:r>
              <a:rPr lang="es" sz="1200">
                <a:solidFill>
                  <a:srgbClr val="800000"/>
                </a:solidFill>
              </a:rPr>
              <a:t>&gt;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    &lt;ion-label&gt;</a:t>
            </a:r>
            <a:r>
              <a:rPr lang="es" sz="1200"/>
              <a:t>Accordion</a:t>
            </a:r>
            <a:r>
              <a:rPr lang="es" sz="1200">
                <a:solidFill>
                  <a:srgbClr val="800000"/>
                </a:solidFill>
              </a:rPr>
              <a:t>&lt;/ion-label&gt;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  &lt;/ion-segment-button&gt;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  &lt;ion-segment-button</a:t>
            </a:r>
            <a:r>
              <a:rPr lang="es" sz="1200"/>
              <a:t> </a:t>
            </a:r>
            <a:r>
              <a:rPr lang="es" sz="1200">
                <a:solidFill>
                  <a:srgbClr val="E50000"/>
                </a:solidFill>
              </a:rPr>
              <a:t>value</a:t>
            </a:r>
            <a:r>
              <a:rPr lang="es" sz="1200"/>
              <a:t>=</a:t>
            </a:r>
            <a:r>
              <a:rPr lang="es" sz="1200">
                <a:solidFill>
                  <a:srgbClr val="0000FF"/>
                </a:solidFill>
              </a:rPr>
              <a:t>"card"</a:t>
            </a:r>
            <a:r>
              <a:rPr lang="es" sz="1200">
                <a:solidFill>
                  <a:srgbClr val="800000"/>
                </a:solidFill>
              </a:rPr>
              <a:t>&gt;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    &lt;ion-label&gt;</a:t>
            </a:r>
            <a:r>
              <a:rPr lang="es" sz="1200"/>
              <a:t>Card</a:t>
            </a:r>
            <a:r>
              <a:rPr lang="es" sz="1200">
                <a:solidFill>
                  <a:srgbClr val="800000"/>
                </a:solidFill>
              </a:rPr>
              <a:t>&lt;/ion-label&gt;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  &lt;/ion-segment-button&gt;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  &lt;ion-segment-button</a:t>
            </a:r>
            <a:r>
              <a:rPr lang="es" sz="1200"/>
              <a:t> </a:t>
            </a:r>
            <a:r>
              <a:rPr lang="es" sz="1200">
                <a:solidFill>
                  <a:srgbClr val="E50000"/>
                </a:solidFill>
              </a:rPr>
              <a:t>value</a:t>
            </a:r>
            <a:r>
              <a:rPr lang="es" sz="1200"/>
              <a:t>=</a:t>
            </a:r>
            <a:r>
              <a:rPr lang="es" sz="1200">
                <a:solidFill>
                  <a:srgbClr val="0000FF"/>
                </a:solidFill>
              </a:rPr>
              <a:t>"grid"</a:t>
            </a:r>
            <a:r>
              <a:rPr lang="es" sz="1200">
                <a:solidFill>
                  <a:srgbClr val="800000"/>
                </a:solidFill>
              </a:rPr>
              <a:t>&gt;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    &lt;ion-label&gt;</a:t>
            </a:r>
            <a:r>
              <a:rPr lang="es" sz="1200"/>
              <a:t>Grid</a:t>
            </a:r>
            <a:r>
              <a:rPr lang="es" sz="1200">
                <a:solidFill>
                  <a:srgbClr val="800000"/>
                </a:solidFill>
              </a:rPr>
              <a:t>&lt;/ion-label&gt;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  &lt;/ion-segment-button&gt;</a:t>
            </a:r>
            <a:endParaRPr sz="1200">
              <a:solidFill>
                <a:srgbClr val="800000"/>
              </a:solidFill>
            </a:endParaRPr>
          </a:p>
          <a:p>
            <a:pPr marL="0" lvl="0" indent="0" algn="l" rtl="0">
              <a:lnSpc>
                <a:spcPct val="115000"/>
              </a:lnSpc>
              <a:spcBef>
                <a:spcPts val="0"/>
              </a:spcBef>
              <a:spcAft>
                <a:spcPts val="0"/>
              </a:spcAft>
              <a:buNone/>
            </a:pPr>
            <a:r>
              <a:rPr lang="es" sz="1200">
                <a:solidFill>
                  <a:srgbClr val="800000"/>
                </a:solidFill>
              </a:rPr>
              <a:t>&lt;/ion-segment&gt;</a:t>
            </a:r>
            <a:endParaRPr sz="1200">
              <a:solidFill>
                <a:srgbClr val="023DFF"/>
              </a:solidFill>
            </a:endParaRPr>
          </a:p>
        </p:txBody>
      </p:sp>
      <p:sp>
        <p:nvSpPr>
          <p:cNvPr id="311" name="Google Shape;311;g2f850ac211b_0_138"/>
          <p:cNvSpPr txBox="1"/>
          <p:nvPr/>
        </p:nvSpPr>
        <p:spPr>
          <a:xfrm>
            <a:off x="206825" y="739425"/>
            <a:ext cx="7199700" cy="9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200"/>
              <a:t>Example:  we will prepare 3 types of display in showing pasta menu. Add segment in top of the page content.</a:t>
            </a:r>
            <a:endParaRPr sz="1200"/>
          </a:p>
          <a:p>
            <a:pPr marL="0" lvl="0" indent="0" algn="l" rtl="0">
              <a:lnSpc>
                <a:spcPct val="115000"/>
              </a:lnSpc>
              <a:spcBef>
                <a:spcPts val="0"/>
              </a:spcBef>
              <a:spcAft>
                <a:spcPts val="0"/>
              </a:spcAft>
              <a:buNone/>
            </a:pPr>
            <a:endParaRPr sz="600"/>
          </a:p>
          <a:p>
            <a:pPr marL="0" lvl="0" indent="0" algn="l" rtl="0">
              <a:lnSpc>
                <a:spcPct val="115000"/>
              </a:lnSpc>
              <a:spcBef>
                <a:spcPts val="0"/>
              </a:spcBef>
              <a:spcAft>
                <a:spcPts val="0"/>
              </a:spcAft>
              <a:buNone/>
            </a:pPr>
            <a:r>
              <a:rPr lang="es" sz="1200" b="1"/>
              <a:t>in page.html</a:t>
            </a:r>
            <a:endParaRPr sz="1200" b="1"/>
          </a:p>
        </p:txBody>
      </p:sp>
      <p:sp>
        <p:nvSpPr>
          <p:cNvPr id="312" name="Google Shape;312;g2f850ac211b_0_138"/>
          <p:cNvSpPr txBox="1"/>
          <p:nvPr/>
        </p:nvSpPr>
        <p:spPr>
          <a:xfrm>
            <a:off x="285425" y="4222475"/>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200" b="1"/>
              <a:t>in page.ts</a:t>
            </a:r>
            <a:endParaRPr sz="1200" b="1"/>
          </a:p>
        </p:txBody>
      </p:sp>
      <p:sp>
        <p:nvSpPr>
          <p:cNvPr id="313" name="Google Shape;313;g2f850ac211b_0_138"/>
          <p:cNvSpPr txBox="1"/>
          <p:nvPr/>
        </p:nvSpPr>
        <p:spPr>
          <a:xfrm>
            <a:off x="285425" y="4557725"/>
            <a:ext cx="3280800" cy="3693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200"/>
              <a:t>jenistampilan=</a:t>
            </a:r>
            <a:r>
              <a:rPr lang="es" sz="1200">
                <a:solidFill>
                  <a:srgbClr val="A31515"/>
                </a:solidFill>
              </a:rPr>
              <a:t>"accordion"</a:t>
            </a:r>
            <a:endParaRPr sz="1200">
              <a:solidFill>
                <a:srgbClr val="A31515"/>
              </a:solidFill>
            </a:endParaRPr>
          </a:p>
        </p:txBody>
      </p:sp>
      <p:sp>
        <p:nvSpPr>
          <p:cNvPr id="315" name="Google Shape;315;g2f850ac211b_0_138"/>
          <p:cNvSpPr/>
          <p:nvPr/>
        </p:nvSpPr>
        <p:spPr>
          <a:xfrm>
            <a:off x="4583275" y="3963338"/>
            <a:ext cx="3745500" cy="712800"/>
          </a:xfrm>
          <a:prstGeom prst="roundRect">
            <a:avLst>
              <a:gd name="adj" fmla="val 20791"/>
            </a:avLst>
          </a:prstGeom>
          <a:solidFill>
            <a:srgbClr val="FFFF00"/>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s" sz="1500"/>
              <a:t>Can you make the accordion visible only when segment accordion is selected ? </a:t>
            </a:r>
            <a:endParaRPr sz="1500" b="1">
              <a:solidFill>
                <a:srgbClr val="023DFF"/>
              </a:solidFill>
            </a:endParaRPr>
          </a:p>
        </p:txBody>
      </p:sp>
      <p:pic>
        <p:nvPicPr>
          <p:cNvPr id="7" name="Picture 6">
            <a:extLst>
              <a:ext uri="{FF2B5EF4-FFF2-40B4-BE49-F238E27FC236}">
                <a16:creationId xmlns:a16="http://schemas.microsoft.com/office/drawing/2014/main" id="{D57CE0CF-71FB-7C43-A1F3-2E76107B30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2310" y="1452622"/>
            <a:ext cx="2872740" cy="2393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2f850ac211b_0_16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21" name="Google Shape;321;g2f850ac211b_0_163"/>
          <p:cNvSpPr/>
          <p:nvPr/>
        </p:nvSpPr>
        <p:spPr>
          <a:xfrm>
            <a:off x="538624" y="0"/>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ion-card</a:t>
            </a:r>
            <a:endParaRPr sz="1400" b="0" i="0" u="none" strike="noStrike" cap="none">
              <a:solidFill>
                <a:srgbClr val="000000"/>
              </a:solidFill>
              <a:latin typeface="Arial"/>
              <a:ea typeface="Arial"/>
              <a:cs typeface="Arial"/>
              <a:sym typeface="Arial"/>
            </a:endParaRPr>
          </a:p>
        </p:txBody>
      </p:sp>
      <p:sp>
        <p:nvSpPr>
          <p:cNvPr id="322" name="Google Shape;322;g2f850ac211b_0_163"/>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23" name="Google Shape;323;g2f850ac211b_0_163"/>
          <p:cNvSpPr txBox="1"/>
          <p:nvPr/>
        </p:nvSpPr>
        <p:spPr>
          <a:xfrm>
            <a:off x="298650" y="2263500"/>
            <a:ext cx="5511300" cy="24957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100">
                <a:solidFill>
                  <a:srgbClr val="2B90FF"/>
                </a:solidFill>
              </a:rPr>
              <a:t>&lt;ion-card&gt;</a:t>
            </a:r>
            <a:br>
              <a:rPr lang="es" sz="1100">
                <a:solidFill>
                  <a:srgbClr val="2B90FF"/>
                </a:solidFill>
              </a:rPr>
            </a:br>
            <a:r>
              <a:rPr lang="es" sz="1100">
                <a:solidFill>
                  <a:srgbClr val="222D3A"/>
                </a:solidFill>
              </a:rPr>
              <a:t> </a:t>
            </a:r>
            <a:r>
              <a:rPr lang="es" sz="1100">
                <a:solidFill>
                  <a:srgbClr val="2B90FF"/>
                </a:solidFill>
              </a:rPr>
              <a:t>&lt;img</a:t>
            </a:r>
            <a:r>
              <a:rPr lang="es" sz="1100">
                <a:solidFill>
                  <a:srgbClr val="91C5FF"/>
                </a:solidFill>
              </a:rPr>
              <a:t> </a:t>
            </a:r>
            <a:r>
              <a:rPr lang="es" sz="1100">
                <a:solidFill>
                  <a:srgbClr val="8454FF"/>
                </a:solidFill>
              </a:rPr>
              <a:t>alt</a:t>
            </a:r>
            <a:r>
              <a:rPr lang="es" sz="1100">
                <a:solidFill>
                  <a:srgbClr val="2B90FF"/>
                </a:solidFill>
              </a:rPr>
              <a:t>="</a:t>
            </a:r>
            <a:r>
              <a:rPr lang="es" sz="1100">
                <a:solidFill>
                  <a:srgbClr val="42B983"/>
                </a:solidFill>
              </a:rPr>
              <a:t>Silhouette of mountains</a:t>
            </a:r>
            <a:r>
              <a:rPr lang="es" sz="1100">
                <a:solidFill>
                  <a:srgbClr val="2B90FF"/>
                </a:solidFill>
              </a:rPr>
              <a:t>" </a:t>
            </a:r>
            <a:r>
              <a:rPr lang="es" sz="1100">
                <a:solidFill>
                  <a:srgbClr val="8454FF"/>
                </a:solidFill>
              </a:rPr>
              <a:t>src</a:t>
            </a:r>
            <a:r>
              <a:rPr lang="es" sz="1100">
                <a:solidFill>
                  <a:srgbClr val="2B90FF"/>
                </a:solidFill>
              </a:rPr>
              <a:t>="</a:t>
            </a:r>
            <a:r>
              <a:rPr lang="es" sz="1100">
                <a:solidFill>
                  <a:srgbClr val="42B983"/>
                </a:solidFill>
              </a:rPr>
              <a:t>https://ionicframework.com/docs/img/demos/card-media.png</a:t>
            </a:r>
            <a:r>
              <a:rPr lang="es" sz="1100">
                <a:solidFill>
                  <a:srgbClr val="2B90FF"/>
                </a:solidFill>
              </a:rPr>
              <a:t>" /&gt;</a:t>
            </a:r>
            <a:br>
              <a:rPr lang="es" sz="1100">
                <a:solidFill>
                  <a:srgbClr val="2B90FF"/>
                </a:solidFill>
              </a:rPr>
            </a:br>
            <a:r>
              <a:rPr lang="es" sz="1100">
                <a:solidFill>
                  <a:srgbClr val="222D3A"/>
                </a:solidFill>
              </a:rPr>
              <a:t> </a:t>
            </a:r>
            <a:r>
              <a:rPr lang="es" sz="1100">
                <a:solidFill>
                  <a:srgbClr val="2B90FF"/>
                </a:solidFill>
              </a:rPr>
              <a:t>&lt;ion-card-header&gt;</a:t>
            </a:r>
            <a:br>
              <a:rPr lang="es" sz="1100">
                <a:solidFill>
                  <a:srgbClr val="2B90FF"/>
                </a:solidFill>
              </a:rPr>
            </a:br>
            <a:r>
              <a:rPr lang="es" sz="1100">
                <a:solidFill>
                  <a:srgbClr val="222D3A"/>
                </a:solidFill>
              </a:rPr>
              <a:t> </a:t>
            </a:r>
            <a:r>
              <a:rPr lang="es" sz="1100">
                <a:solidFill>
                  <a:srgbClr val="2B90FF"/>
                </a:solidFill>
              </a:rPr>
              <a:t>&lt;ion-card-title&gt;</a:t>
            </a:r>
            <a:r>
              <a:rPr lang="es" sz="1100">
                <a:solidFill>
                  <a:srgbClr val="222D3A"/>
                </a:solidFill>
              </a:rPr>
              <a:t>Card Title</a:t>
            </a:r>
            <a:r>
              <a:rPr lang="es" sz="1100">
                <a:solidFill>
                  <a:srgbClr val="2B90FF"/>
                </a:solidFill>
              </a:rPr>
              <a:t>&lt;/ion-card-title&gt;</a:t>
            </a:r>
            <a:br>
              <a:rPr lang="es" sz="1100">
                <a:solidFill>
                  <a:srgbClr val="2B90FF"/>
                </a:solidFill>
              </a:rPr>
            </a:br>
            <a:r>
              <a:rPr lang="es" sz="1100">
                <a:solidFill>
                  <a:srgbClr val="222D3A"/>
                </a:solidFill>
              </a:rPr>
              <a:t> </a:t>
            </a:r>
            <a:r>
              <a:rPr lang="es" sz="1100">
                <a:solidFill>
                  <a:srgbClr val="2B90FF"/>
                </a:solidFill>
              </a:rPr>
              <a:t>&lt;ion-card-subtitle&gt;</a:t>
            </a:r>
            <a:r>
              <a:rPr lang="es" sz="1100">
                <a:solidFill>
                  <a:srgbClr val="222D3A"/>
                </a:solidFill>
              </a:rPr>
              <a:t>Card Subtitle</a:t>
            </a:r>
            <a:r>
              <a:rPr lang="es" sz="1100">
                <a:solidFill>
                  <a:srgbClr val="2B90FF"/>
                </a:solidFill>
              </a:rPr>
              <a:t>&lt;/ion-card-subtitle&gt;</a:t>
            </a:r>
            <a:br>
              <a:rPr lang="es" sz="1100">
                <a:solidFill>
                  <a:srgbClr val="2B90FF"/>
                </a:solidFill>
              </a:rPr>
            </a:br>
            <a:r>
              <a:rPr lang="es" sz="1100">
                <a:solidFill>
                  <a:srgbClr val="222D3A"/>
                </a:solidFill>
              </a:rPr>
              <a:t> </a:t>
            </a:r>
            <a:r>
              <a:rPr lang="es" sz="1100">
                <a:solidFill>
                  <a:srgbClr val="2B90FF"/>
                </a:solidFill>
              </a:rPr>
              <a:t>&lt;/ion-card-header&gt;</a:t>
            </a:r>
            <a:br>
              <a:rPr lang="es" sz="1100">
                <a:solidFill>
                  <a:srgbClr val="2B90FF"/>
                </a:solidFill>
              </a:rPr>
            </a:br>
            <a:br>
              <a:rPr lang="es" sz="1100">
                <a:solidFill>
                  <a:srgbClr val="2B90FF"/>
                </a:solidFill>
              </a:rPr>
            </a:br>
            <a:r>
              <a:rPr lang="es" sz="1100">
                <a:solidFill>
                  <a:srgbClr val="222D3A"/>
                </a:solidFill>
              </a:rPr>
              <a:t> </a:t>
            </a:r>
            <a:r>
              <a:rPr lang="es" sz="1100">
                <a:solidFill>
                  <a:srgbClr val="2B90FF"/>
                </a:solidFill>
              </a:rPr>
              <a:t>&lt;ion-card-content&gt;</a:t>
            </a:r>
            <a:br>
              <a:rPr lang="es" sz="1100">
                <a:solidFill>
                  <a:srgbClr val="2B90FF"/>
                </a:solidFill>
              </a:rPr>
            </a:br>
            <a:r>
              <a:rPr lang="es" sz="1100">
                <a:solidFill>
                  <a:srgbClr val="222D3A"/>
                </a:solidFill>
              </a:rPr>
              <a:t> Here's a small text description for the card content. Nothing more, nothing less.</a:t>
            </a:r>
            <a:br>
              <a:rPr lang="es" sz="1100">
                <a:solidFill>
                  <a:srgbClr val="222D3A"/>
                </a:solidFill>
              </a:rPr>
            </a:br>
            <a:r>
              <a:rPr lang="es" sz="1100">
                <a:solidFill>
                  <a:srgbClr val="222D3A"/>
                </a:solidFill>
              </a:rPr>
              <a:t> </a:t>
            </a:r>
            <a:r>
              <a:rPr lang="es" sz="1100">
                <a:solidFill>
                  <a:srgbClr val="2B90FF"/>
                </a:solidFill>
              </a:rPr>
              <a:t>&lt;/ion-card-content&gt;</a:t>
            </a:r>
            <a:br>
              <a:rPr lang="es" sz="1100">
                <a:solidFill>
                  <a:srgbClr val="2B90FF"/>
                </a:solidFill>
              </a:rPr>
            </a:br>
            <a:r>
              <a:rPr lang="es" sz="1100">
                <a:solidFill>
                  <a:srgbClr val="222D3A"/>
                </a:solidFill>
              </a:rPr>
              <a:t> </a:t>
            </a:r>
            <a:r>
              <a:rPr lang="es" sz="1100">
                <a:solidFill>
                  <a:srgbClr val="2B90FF"/>
                </a:solidFill>
              </a:rPr>
              <a:t>&lt;/ion-card&gt;</a:t>
            </a:r>
            <a:endParaRPr sz="1100">
              <a:solidFill>
                <a:srgbClr val="800000"/>
              </a:solidFill>
            </a:endParaRPr>
          </a:p>
        </p:txBody>
      </p:sp>
      <p:sp>
        <p:nvSpPr>
          <p:cNvPr id="324" name="Google Shape;324;g2f850ac211b_0_163"/>
          <p:cNvSpPr txBox="1"/>
          <p:nvPr/>
        </p:nvSpPr>
        <p:spPr>
          <a:xfrm>
            <a:off x="206825" y="739425"/>
            <a:ext cx="8618400" cy="1212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500">
                <a:solidFill>
                  <a:srgbClr val="222D3A"/>
                </a:solidFill>
              </a:rPr>
              <a:t>Cards are containers that display content such as text, images, buttons, and lists. A card can be a single component, but is often made up of a header, title, subtitle, and content. Cards are broken up into several components to accommodate this structure: </a:t>
            </a:r>
            <a:r>
              <a:rPr lang="es" sz="1500" u="sng">
                <a:solidFill>
                  <a:srgbClr val="023DFF"/>
                </a:solidFill>
                <a:hlinkClick r:id="rId3">
                  <a:extLst>
                    <a:ext uri="{A12FA001-AC4F-418D-AE19-62706E023703}">
                      <ahyp:hlinkClr xmlns:ahyp="http://schemas.microsoft.com/office/drawing/2018/hyperlinkcolor" val="tx"/>
                    </a:ext>
                  </a:extLst>
                </a:hlinkClick>
              </a:rPr>
              <a:t>card header</a:t>
            </a:r>
            <a:r>
              <a:rPr lang="es" sz="1500">
                <a:solidFill>
                  <a:srgbClr val="222D3A"/>
                </a:solidFill>
              </a:rPr>
              <a:t>, </a:t>
            </a:r>
            <a:r>
              <a:rPr lang="es" sz="1500" u="sng">
                <a:solidFill>
                  <a:srgbClr val="023DFF"/>
                </a:solidFill>
                <a:hlinkClick r:id="rId4">
                  <a:extLst>
                    <a:ext uri="{A12FA001-AC4F-418D-AE19-62706E023703}">
                      <ahyp:hlinkClr xmlns:ahyp="http://schemas.microsoft.com/office/drawing/2018/hyperlinkcolor" val="tx"/>
                    </a:ext>
                  </a:extLst>
                </a:hlinkClick>
              </a:rPr>
              <a:t>card title</a:t>
            </a:r>
            <a:r>
              <a:rPr lang="es" sz="1500">
                <a:solidFill>
                  <a:srgbClr val="222D3A"/>
                </a:solidFill>
              </a:rPr>
              <a:t>, </a:t>
            </a:r>
            <a:r>
              <a:rPr lang="es" sz="1500" u="sng">
                <a:solidFill>
                  <a:srgbClr val="023DFF"/>
                </a:solidFill>
                <a:hlinkClick r:id="rId5">
                  <a:extLst>
                    <a:ext uri="{A12FA001-AC4F-418D-AE19-62706E023703}">
                      <ahyp:hlinkClr xmlns:ahyp="http://schemas.microsoft.com/office/drawing/2018/hyperlinkcolor" val="tx"/>
                    </a:ext>
                  </a:extLst>
                </a:hlinkClick>
              </a:rPr>
              <a:t>card subtitle</a:t>
            </a:r>
            <a:r>
              <a:rPr lang="es" sz="1500">
                <a:solidFill>
                  <a:srgbClr val="222D3A"/>
                </a:solidFill>
              </a:rPr>
              <a:t>, and </a:t>
            </a:r>
            <a:r>
              <a:rPr lang="es" sz="1500" u="sng">
                <a:solidFill>
                  <a:srgbClr val="023DFF"/>
                </a:solidFill>
                <a:hlinkClick r:id="rId6">
                  <a:extLst>
                    <a:ext uri="{A12FA001-AC4F-418D-AE19-62706E023703}">
                      <ahyp:hlinkClr xmlns:ahyp="http://schemas.microsoft.com/office/drawing/2018/hyperlinkcolor" val="tx"/>
                    </a:ext>
                  </a:extLst>
                </a:hlinkClick>
              </a:rPr>
              <a:t>card content</a:t>
            </a:r>
            <a:r>
              <a:rPr lang="es" sz="1500">
                <a:solidFill>
                  <a:srgbClr val="222D3A"/>
                </a:solidFill>
              </a:rPr>
              <a:t>.</a:t>
            </a:r>
            <a:endParaRPr sz="1500"/>
          </a:p>
        </p:txBody>
      </p:sp>
      <p:pic>
        <p:nvPicPr>
          <p:cNvPr id="325" name="Google Shape;325;g2f850ac211b_0_163"/>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6167496" y="2359275"/>
            <a:ext cx="2585593" cy="23041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f850ac211b_0_17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31" name="Google Shape;331;g2f850ac211b_0_179"/>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Exercise 2 (max 10 minutes)</a:t>
            </a:r>
            <a:endParaRPr sz="2000" b="1" i="0" u="none" strike="noStrike" cap="none">
              <a:solidFill>
                <a:schemeClr val="lt1"/>
              </a:solidFill>
              <a:latin typeface="Figtree"/>
              <a:ea typeface="Figtree"/>
              <a:cs typeface="Figtree"/>
              <a:sym typeface="Figtree"/>
            </a:endParaRPr>
          </a:p>
        </p:txBody>
      </p:sp>
      <p:sp>
        <p:nvSpPr>
          <p:cNvPr id="332" name="Google Shape;332;g2f850ac211b_0_179"/>
          <p:cNvSpPr txBox="1"/>
          <p:nvPr/>
        </p:nvSpPr>
        <p:spPr>
          <a:xfrm>
            <a:off x="496200" y="992725"/>
            <a:ext cx="8151600" cy="6084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800">
                <a:solidFill>
                  <a:srgbClr val="374151"/>
                </a:solidFill>
              </a:rPr>
              <a:t>Still use Pasta page. Add another pasta display. when card segment is selected, show pastas in cards.</a:t>
            </a:r>
            <a:endParaRPr sz="1800">
              <a:solidFill>
                <a:srgbClr val="222D3A"/>
              </a:solidFill>
            </a:endParaRPr>
          </a:p>
        </p:txBody>
      </p:sp>
      <p:sp>
        <p:nvSpPr>
          <p:cNvPr id="333" name="Google Shape;333;g2f850ac211b_0_179"/>
          <p:cNvSpPr/>
          <p:nvPr/>
        </p:nvSpPr>
        <p:spPr>
          <a:xfrm>
            <a:off x="1813350" y="2002850"/>
            <a:ext cx="5517300" cy="712800"/>
          </a:xfrm>
          <a:prstGeom prst="roundRect">
            <a:avLst>
              <a:gd name="adj" fmla="val 20791"/>
            </a:avLst>
          </a:prstGeom>
          <a:solidFill>
            <a:srgbClr val="FFFF00"/>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s" sz="1800" b="1">
                <a:solidFill>
                  <a:srgbClr val="FF0000"/>
                </a:solidFill>
              </a:rPr>
              <a:t>Warning !</a:t>
            </a:r>
            <a:r>
              <a:rPr lang="es" sz="1800">
                <a:solidFill>
                  <a:srgbClr val="FF0000"/>
                </a:solidFill>
              </a:rPr>
              <a:t> </a:t>
            </a:r>
            <a:endParaRPr sz="1800">
              <a:solidFill>
                <a:srgbClr val="FF0000"/>
              </a:solidFill>
            </a:endParaRPr>
          </a:p>
          <a:p>
            <a:pPr marL="0" lvl="0" indent="0" algn="l" rtl="0">
              <a:lnSpc>
                <a:spcPct val="115000"/>
              </a:lnSpc>
              <a:spcBef>
                <a:spcPts val="0"/>
              </a:spcBef>
              <a:spcAft>
                <a:spcPts val="0"/>
              </a:spcAft>
              <a:buNone/>
            </a:pPr>
            <a:r>
              <a:rPr lang="es" sz="1800">
                <a:solidFill>
                  <a:srgbClr val="FF0000"/>
                </a:solidFill>
              </a:rPr>
              <a:t>You </a:t>
            </a:r>
            <a:r>
              <a:rPr lang="es" sz="1800" b="1">
                <a:solidFill>
                  <a:srgbClr val="FF0000"/>
                </a:solidFill>
              </a:rPr>
              <a:t>can not</a:t>
            </a:r>
            <a:r>
              <a:rPr lang="es" sz="1800">
                <a:solidFill>
                  <a:srgbClr val="FF0000"/>
                </a:solidFill>
              </a:rPr>
              <a:t> use *ngFor and *ngIf in one element. </a:t>
            </a:r>
            <a:endParaRPr sz="1500"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f850ac211b_0_18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39" name="Google Shape;339;g2f850ac211b_0_188"/>
          <p:cNvSpPr/>
          <p:nvPr/>
        </p:nvSpPr>
        <p:spPr>
          <a:xfrm>
            <a:off x="538624" y="0"/>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ion-grid</a:t>
            </a:r>
            <a:endParaRPr sz="1400" b="0" i="0" u="none" strike="noStrike" cap="none">
              <a:solidFill>
                <a:srgbClr val="000000"/>
              </a:solidFill>
              <a:latin typeface="Arial"/>
              <a:ea typeface="Arial"/>
              <a:cs typeface="Arial"/>
              <a:sym typeface="Arial"/>
            </a:endParaRPr>
          </a:p>
        </p:txBody>
      </p:sp>
      <p:sp>
        <p:nvSpPr>
          <p:cNvPr id="340" name="Google Shape;340;g2f850ac211b_0_188"/>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41" name="Google Shape;341;g2f850ac211b_0_188"/>
          <p:cNvSpPr txBox="1"/>
          <p:nvPr/>
        </p:nvSpPr>
        <p:spPr>
          <a:xfrm>
            <a:off x="6808950" y="475350"/>
            <a:ext cx="2016300" cy="41928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200">
                <a:solidFill>
                  <a:srgbClr val="2B90FF"/>
                </a:solidFill>
              </a:rPr>
              <a:t>&lt;ion-grid&gt;</a:t>
            </a:r>
            <a:br>
              <a:rPr lang="es" sz="1200">
                <a:solidFill>
                  <a:srgbClr val="2B90FF"/>
                </a:solidFill>
              </a:rPr>
            </a:br>
            <a:r>
              <a:rPr lang="es" sz="1200">
                <a:solidFill>
                  <a:srgbClr val="222D3A"/>
                </a:solidFill>
              </a:rPr>
              <a:t> </a:t>
            </a:r>
            <a:r>
              <a:rPr lang="es" sz="1200">
                <a:solidFill>
                  <a:srgbClr val="2B90FF"/>
                </a:solidFill>
              </a:rPr>
              <a:t>&lt;ion-row&gt;</a:t>
            </a:r>
            <a:br>
              <a:rPr lang="es" sz="1200">
                <a:solidFill>
                  <a:srgbClr val="2B90FF"/>
                </a:solidFill>
              </a:rPr>
            </a:br>
            <a:r>
              <a:rPr lang="es" sz="1200">
                <a:solidFill>
                  <a:srgbClr val="222D3A"/>
                </a:solidFill>
              </a:rPr>
              <a:t> </a:t>
            </a:r>
            <a:r>
              <a:rPr lang="es" sz="1200">
                <a:solidFill>
                  <a:srgbClr val="2B90FF"/>
                </a:solidFill>
              </a:rPr>
              <a:t>&lt;ion-col&gt;</a:t>
            </a:r>
            <a:r>
              <a:rPr lang="es" sz="1200">
                <a:solidFill>
                  <a:srgbClr val="222D3A"/>
                </a:solidFill>
              </a:rPr>
              <a:t>1</a:t>
            </a:r>
            <a:r>
              <a:rPr lang="es" sz="1200">
                <a:solidFill>
                  <a:srgbClr val="2B90FF"/>
                </a:solidFill>
              </a:rPr>
              <a:t>&lt;/ion-col&gt;</a:t>
            </a:r>
            <a:br>
              <a:rPr lang="es" sz="1200">
                <a:solidFill>
                  <a:srgbClr val="2B90FF"/>
                </a:solidFill>
              </a:rPr>
            </a:br>
            <a:r>
              <a:rPr lang="es" sz="1200">
                <a:solidFill>
                  <a:srgbClr val="222D3A"/>
                </a:solidFill>
              </a:rPr>
              <a:t> </a:t>
            </a:r>
            <a:r>
              <a:rPr lang="es" sz="1200">
                <a:solidFill>
                  <a:srgbClr val="2B90FF"/>
                </a:solidFill>
              </a:rPr>
              <a:t>&lt;ion-col&gt;</a:t>
            </a:r>
            <a:r>
              <a:rPr lang="es" sz="1200">
                <a:solidFill>
                  <a:srgbClr val="222D3A"/>
                </a:solidFill>
              </a:rPr>
              <a:t>2</a:t>
            </a:r>
            <a:r>
              <a:rPr lang="es" sz="1200">
                <a:solidFill>
                  <a:srgbClr val="2B90FF"/>
                </a:solidFill>
              </a:rPr>
              <a:t>&lt;/ion-col&gt;</a:t>
            </a:r>
            <a:br>
              <a:rPr lang="es" sz="1200">
                <a:solidFill>
                  <a:srgbClr val="2B90FF"/>
                </a:solidFill>
              </a:rPr>
            </a:br>
            <a:r>
              <a:rPr lang="es" sz="1200">
                <a:solidFill>
                  <a:srgbClr val="222D3A"/>
                </a:solidFill>
              </a:rPr>
              <a:t> </a:t>
            </a:r>
            <a:r>
              <a:rPr lang="es" sz="1200">
                <a:solidFill>
                  <a:srgbClr val="2B90FF"/>
                </a:solidFill>
              </a:rPr>
              <a:t>&lt;ion-col&gt;</a:t>
            </a:r>
            <a:r>
              <a:rPr lang="es" sz="1200">
                <a:solidFill>
                  <a:srgbClr val="222D3A"/>
                </a:solidFill>
              </a:rPr>
              <a:t>3</a:t>
            </a:r>
            <a:r>
              <a:rPr lang="es" sz="1200">
                <a:solidFill>
                  <a:srgbClr val="2B90FF"/>
                </a:solidFill>
              </a:rPr>
              <a:t>&lt;/ion-col&gt;</a:t>
            </a:r>
            <a:br>
              <a:rPr lang="es" sz="1200">
                <a:solidFill>
                  <a:srgbClr val="2B90FF"/>
                </a:solidFill>
              </a:rPr>
            </a:br>
            <a:r>
              <a:rPr lang="es" sz="1200">
                <a:solidFill>
                  <a:srgbClr val="222D3A"/>
                </a:solidFill>
              </a:rPr>
              <a:t> </a:t>
            </a:r>
            <a:r>
              <a:rPr lang="es" sz="1200">
                <a:solidFill>
                  <a:srgbClr val="2B90FF"/>
                </a:solidFill>
              </a:rPr>
              <a:t>&lt;/ion-row&gt;</a:t>
            </a:r>
            <a:br>
              <a:rPr lang="es" sz="1200">
                <a:solidFill>
                  <a:srgbClr val="2B90FF"/>
                </a:solidFill>
              </a:rPr>
            </a:br>
            <a:r>
              <a:rPr lang="es" sz="1200">
                <a:solidFill>
                  <a:srgbClr val="222D3A"/>
                </a:solidFill>
              </a:rPr>
              <a:t> </a:t>
            </a:r>
            <a:r>
              <a:rPr lang="es" sz="1200">
                <a:solidFill>
                  <a:srgbClr val="2B90FF"/>
                </a:solidFill>
              </a:rPr>
              <a:t>&lt;/ion-grid&gt;</a:t>
            </a:r>
            <a:br>
              <a:rPr lang="es" sz="1200">
                <a:solidFill>
                  <a:srgbClr val="2B90FF"/>
                </a:solidFill>
              </a:rPr>
            </a:br>
            <a:br>
              <a:rPr lang="es" sz="1200">
                <a:solidFill>
                  <a:srgbClr val="2B90FF"/>
                </a:solidFill>
              </a:rPr>
            </a:br>
            <a:r>
              <a:rPr lang="es" sz="1200">
                <a:solidFill>
                  <a:srgbClr val="222D3A"/>
                </a:solidFill>
              </a:rPr>
              <a:t> </a:t>
            </a:r>
            <a:r>
              <a:rPr lang="es" sz="1200">
                <a:solidFill>
                  <a:srgbClr val="2B90FF"/>
                </a:solidFill>
              </a:rPr>
              <a:t>&lt;ion-grid&gt;</a:t>
            </a:r>
            <a:br>
              <a:rPr lang="es" sz="1200">
                <a:solidFill>
                  <a:srgbClr val="2B90FF"/>
                </a:solidFill>
              </a:rPr>
            </a:br>
            <a:r>
              <a:rPr lang="es" sz="1200">
                <a:solidFill>
                  <a:srgbClr val="222D3A"/>
                </a:solidFill>
              </a:rPr>
              <a:t> </a:t>
            </a:r>
            <a:r>
              <a:rPr lang="es" sz="1200">
                <a:solidFill>
                  <a:srgbClr val="2B90FF"/>
                </a:solidFill>
              </a:rPr>
              <a:t>&lt;ion-row&gt;</a:t>
            </a:r>
            <a:br>
              <a:rPr lang="es" sz="1200">
                <a:solidFill>
                  <a:srgbClr val="2B90FF"/>
                </a:solidFill>
              </a:rPr>
            </a:br>
            <a:r>
              <a:rPr lang="es" sz="1200">
                <a:solidFill>
                  <a:srgbClr val="222D3A"/>
                </a:solidFill>
              </a:rPr>
              <a:t> </a:t>
            </a:r>
            <a:r>
              <a:rPr lang="es" sz="1200">
                <a:solidFill>
                  <a:srgbClr val="2B90FF"/>
                </a:solidFill>
              </a:rPr>
              <a:t>&lt;ion-col&gt;</a:t>
            </a:r>
            <a:r>
              <a:rPr lang="es" sz="1200">
                <a:solidFill>
                  <a:srgbClr val="222D3A"/>
                </a:solidFill>
              </a:rPr>
              <a:t>1</a:t>
            </a:r>
            <a:r>
              <a:rPr lang="es" sz="1200">
                <a:solidFill>
                  <a:srgbClr val="2B90FF"/>
                </a:solidFill>
              </a:rPr>
              <a:t>&lt;/ion-col&gt;</a:t>
            </a:r>
            <a:br>
              <a:rPr lang="es" sz="1200">
                <a:solidFill>
                  <a:srgbClr val="2B90FF"/>
                </a:solidFill>
              </a:rPr>
            </a:br>
            <a:r>
              <a:rPr lang="es" sz="1200">
                <a:solidFill>
                  <a:srgbClr val="222D3A"/>
                </a:solidFill>
              </a:rPr>
              <a:t> </a:t>
            </a:r>
            <a:r>
              <a:rPr lang="es" sz="1200">
                <a:solidFill>
                  <a:srgbClr val="2B90FF"/>
                </a:solidFill>
              </a:rPr>
              <a:t>&lt;ion-col&gt;</a:t>
            </a:r>
            <a:r>
              <a:rPr lang="es" sz="1200">
                <a:solidFill>
                  <a:srgbClr val="222D3A"/>
                </a:solidFill>
              </a:rPr>
              <a:t>2</a:t>
            </a:r>
            <a:r>
              <a:rPr lang="es" sz="1200">
                <a:solidFill>
                  <a:srgbClr val="2B90FF"/>
                </a:solidFill>
              </a:rPr>
              <a:t>&lt;/ion-col&gt;</a:t>
            </a:r>
            <a:br>
              <a:rPr lang="es" sz="1200">
                <a:solidFill>
                  <a:srgbClr val="2B90FF"/>
                </a:solidFill>
              </a:rPr>
            </a:br>
            <a:r>
              <a:rPr lang="es" sz="1200">
                <a:solidFill>
                  <a:srgbClr val="222D3A"/>
                </a:solidFill>
              </a:rPr>
              <a:t> </a:t>
            </a:r>
            <a:r>
              <a:rPr lang="es" sz="1200">
                <a:solidFill>
                  <a:srgbClr val="2B90FF"/>
                </a:solidFill>
              </a:rPr>
              <a:t>&lt;ion-col&gt;</a:t>
            </a:r>
            <a:r>
              <a:rPr lang="es" sz="1200">
                <a:solidFill>
                  <a:srgbClr val="222D3A"/>
                </a:solidFill>
              </a:rPr>
              <a:t>3</a:t>
            </a:r>
            <a:r>
              <a:rPr lang="es" sz="1200">
                <a:solidFill>
                  <a:srgbClr val="2B90FF"/>
                </a:solidFill>
              </a:rPr>
              <a:t>&lt;/ion-col&gt;</a:t>
            </a:r>
            <a:br>
              <a:rPr lang="es" sz="1200">
                <a:solidFill>
                  <a:srgbClr val="2B90FF"/>
                </a:solidFill>
              </a:rPr>
            </a:br>
            <a:r>
              <a:rPr lang="es" sz="1200">
                <a:solidFill>
                  <a:srgbClr val="222D3A"/>
                </a:solidFill>
              </a:rPr>
              <a:t> </a:t>
            </a:r>
            <a:r>
              <a:rPr lang="es" sz="1200">
                <a:solidFill>
                  <a:srgbClr val="2B90FF"/>
                </a:solidFill>
              </a:rPr>
              <a:t>&lt;ion-col&gt;</a:t>
            </a:r>
            <a:r>
              <a:rPr lang="es" sz="1200">
                <a:solidFill>
                  <a:srgbClr val="222D3A"/>
                </a:solidFill>
              </a:rPr>
              <a:t>4</a:t>
            </a:r>
            <a:r>
              <a:rPr lang="es" sz="1200">
                <a:solidFill>
                  <a:srgbClr val="2B90FF"/>
                </a:solidFill>
              </a:rPr>
              <a:t>&lt;/ion-col&gt;</a:t>
            </a:r>
            <a:br>
              <a:rPr lang="es" sz="1200">
                <a:solidFill>
                  <a:srgbClr val="2B90FF"/>
                </a:solidFill>
              </a:rPr>
            </a:br>
            <a:r>
              <a:rPr lang="es" sz="1200">
                <a:solidFill>
                  <a:srgbClr val="222D3A"/>
                </a:solidFill>
              </a:rPr>
              <a:t> </a:t>
            </a:r>
            <a:r>
              <a:rPr lang="es" sz="1200">
                <a:solidFill>
                  <a:srgbClr val="2B90FF"/>
                </a:solidFill>
              </a:rPr>
              <a:t>&lt;ion-col&gt;</a:t>
            </a:r>
            <a:r>
              <a:rPr lang="es" sz="1200">
                <a:solidFill>
                  <a:srgbClr val="222D3A"/>
                </a:solidFill>
              </a:rPr>
              <a:t>5</a:t>
            </a:r>
            <a:r>
              <a:rPr lang="es" sz="1200">
                <a:solidFill>
                  <a:srgbClr val="2B90FF"/>
                </a:solidFill>
              </a:rPr>
              <a:t>&lt;/ion-col&gt;</a:t>
            </a:r>
            <a:br>
              <a:rPr lang="es" sz="1200">
                <a:solidFill>
                  <a:srgbClr val="2B90FF"/>
                </a:solidFill>
              </a:rPr>
            </a:br>
            <a:r>
              <a:rPr lang="es" sz="1200">
                <a:solidFill>
                  <a:srgbClr val="222D3A"/>
                </a:solidFill>
              </a:rPr>
              <a:t> </a:t>
            </a:r>
            <a:r>
              <a:rPr lang="es" sz="1200">
                <a:solidFill>
                  <a:srgbClr val="2B90FF"/>
                </a:solidFill>
              </a:rPr>
              <a:t>&lt;ion-col&gt;</a:t>
            </a:r>
            <a:r>
              <a:rPr lang="es" sz="1200">
                <a:solidFill>
                  <a:srgbClr val="222D3A"/>
                </a:solidFill>
              </a:rPr>
              <a:t>6</a:t>
            </a:r>
            <a:r>
              <a:rPr lang="es" sz="1200">
                <a:solidFill>
                  <a:srgbClr val="2B90FF"/>
                </a:solidFill>
              </a:rPr>
              <a:t>&lt;/ion-col&gt;</a:t>
            </a:r>
            <a:br>
              <a:rPr lang="es" sz="1200">
                <a:solidFill>
                  <a:srgbClr val="2B90FF"/>
                </a:solidFill>
              </a:rPr>
            </a:br>
            <a:r>
              <a:rPr lang="es" sz="1200">
                <a:solidFill>
                  <a:srgbClr val="222D3A"/>
                </a:solidFill>
              </a:rPr>
              <a:t> </a:t>
            </a:r>
            <a:r>
              <a:rPr lang="es" sz="1200">
                <a:solidFill>
                  <a:srgbClr val="2B90FF"/>
                </a:solidFill>
              </a:rPr>
              <a:t>&lt;/ion-row&gt;</a:t>
            </a:r>
            <a:br>
              <a:rPr lang="es" sz="1200">
                <a:solidFill>
                  <a:srgbClr val="2B90FF"/>
                </a:solidFill>
              </a:rPr>
            </a:br>
            <a:r>
              <a:rPr lang="es" sz="1200">
                <a:solidFill>
                  <a:srgbClr val="222D3A"/>
                </a:solidFill>
              </a:rPr>
              <a:t> </a:t>
            </a:r>
            <a:r>
              <a:rPr lang="es" sz="1200">
                <a:solidFill>
                  <a:srgbClr val="2B90FF"/>
                </a:solidFill>
              </a:rPr>
              <a:t>&lt;/ion-grid&gt;</a:t>
            </a:r>
            <a:endParaRPr sz="1200">
              <a:solidFill>
                <a:srgbClr val="2B90FF"/>
              </a:solidFill>
            </a:endParaRPr>
          </a:p>
          <a:p>
            <a:pPr marL="0" lvl="0" indent="0" algn="l" rtl="0">
              <a:lnSpc>
                <a:spcPct val="115000"/>
              </a:lnSpc>
              <a:spcBef>
                <a:spcPts val="0"/>
              </a:spcBef>
              <a:spcAft>
                <a:spcPts val="0"/>
              </a:spcAft>
              <a:buNone/>
            </a:pPr>
            <a:endParaRPr sz="1200">
              <a:solidFill>
                <a:srgbClr val="023DFF"/>
              </a:solidFill>
            </a:endParaRPr>
          </a:p>
        </p:txBody>
      </p:sp>
      <p:sp>
        <p:nvSpPr>
          <p:cNvPr id="342" name="Google Shape;342;g2f850ac211b_0_188"/>
          <p:cNvSpPr txBox="1"/>
          <p:nvPr/>
        </p:nvSpPr>
        <p:spPr>
          <a:xfrm>
            <a:off x="232775" y="765350"/>
            <a:ext cx="6194400" cy="1639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a:solidFill>
                  <a:srgbClr val="222D3A"/>
                </a:solidFill>
              </a:rPr>
              <a:t>The grid is a powerful mobile-first flexbox system for building custom layouts. It is composed of three units — a grid,</a:t>
            </a:r>
            <a:r>
              <a:rPr lang="es">
                <a:solidFill>
                  <a:srgbClr val="023DFF"/>
                </a:solidFill>
              </a:rPr>
              <a:t> </a:t>
            </a:r>
            <a:r>
              <a:rPr lang="es" u="sng">
                <a:solidFill>
                  <a:srgbClr val="023DFF"/>
                </a:solidFill>
                <a:hlinkClick r:id="rId3">
                  <a:extLst>
                    <a:ext uri="{A12FA001-AC4F-418D-AE19-62706E023703}">
                      <ahyp:hlinkClr xmlns:ahyp="http://schemas.microsoft.com/office/drawing/2018/hyperlinkcolor" val="tx"/>
                    </a:ext>
                  </a:extLst>
                </a:hlinkClick>
              </a:rPr>
              <a:t>row(s)</a:t>
            </a:r>
            <a:r>
              <a:rPr lang="es">
                <a:solidFill>
                  <a:srgbClr val="222D3A"/>
                </a:solidFill>
              </a:rPr>
              <a:t> and </a:t>
            </a:r>
            <a:r>
              <a:rPr lang="es" u="sng">
                <a:solidFill>
                  <a:srgbClr val="023DFF"/>
                </a:solidFill>
                <a:hlinkClick r:id="rId4">
                  <a:extLst>
                    <a:ext uri="{A12FA001-AC4F-418D-AE19-62706E023703}">
                      <ahyp:hlinkClr xmlns:ahyp="http://schemas.microsoft.com/office/drawing/2018/hyperlinkcolor" val="tx"/>
                    </a:ext>
                  </a:extLst>
                </a:hlinkClick>
              </a:rPr>
              <a:t>column(s)</a:t>
            </a:r>
            <a:r>
              <a:rPr lang="es">
                <a:solidFill>
                  <a:srgbClr val="222D3A"/>
                </a:solidFill>
              </a:rPr>
              <a:t>. </a:t>
            </a:r>
            <a:endParaRPr>
              <a:solidFill>
                <a:srgbClr val="222D3A"/>
              </a:solidFill>
            </a:endParaRPr>
          </a:p>
          <a:p>
            <a:pPr marL="0" lvl="0" indent="0" algn="just" rtl="0">
              <a:lnSpc>
                <a:spcPct val="115000"/>
              </a:lnSpc>
              <a:spcBef>
                <a:spcPts val="0"/>
              </a:spcBef>
              <a:spcAft>
                <a:spcPts val="0"/>
              </a:spcAft>
              <a:buNone/>
            </a:pPr>
            <a:endParaRPr>
              <a:solidFill>
                <a:srgbClr val="222D3A"/>
              </a:solidFill>
            </a:endParaRPr>
          </a:p>
          <a:p>
            <a:pPr marL="0" lvl="0" indent="0" algn="just" rtl="0">
              <a:lnSpc>
                <a:spcPct val="115000"/>
              </a:lnSpc>
              <a:spcBef>
                <a:spcPts val="0"/>
              </a:spcBef>
              <a:spcAft>
                <a:spcPts val="0"/>
              </a:spcAft>
              <a:buNone/>
            </a:pPr>
            <a:r>
              <a:rPr lang="es">
                <a:solidFill>
                  <a:srgbClr val="222D3A"/>
                </a:solidFill>
              </a:rPr>
              <a:t>Columns will expand to fill the row, and will resize to fit additional columns. It is based on a 12 column layout with different breakpoints based on the screen size. The number of columns can be customized using CSS.</a:t>
            </a:r>
            <a:endParaRPr>
              <a:solidFill>
                <a:srgbClr val="222D3A"/>
              </a:solidFill>
            </a:endParaRPr>
          </a:p>
        </p:txBody>
      </p:sp>
      <p:pic>
        <p:nvPicPr>
          <p:cNvPr id="343" name="Google Shape;343;g2f850ac211b_0_188"/>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62050" y="2915000"/>
            <a:ext cx="6135850" cy="112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f105e33cad_0_912"/>
          <p:cNvSpPr/>
          <p:nvPr/>
        </p:nvSpPr>
        <p:spPr>
          <a:xfrm>
            <a:off x="5710250" y="20340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f105e33cad_0_912"/>
          <p:cNvSpPr/>
          <p:nvPr/>
        </p:nvSpPr>
        <p:spPr>
          <a:xfrm>
            <a:off x="2732275" y="2060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f105e33cad_0_9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s"/>
              <a:t>Outline</a:t>
            </a:r>
            <a:endParaRPr>
              <a:latin typeface="Figtree"/>
              <a:ea typeface="Figtree"/>
              <a:cs typeface="Figtree"/>
              <a:sym typeface="Figtree"/>
            </a:endParaRPr>
          </a:p>
        </p:txBody>
      </p:sp>
      <p:sp>
        <p:nvSpPr>
          <p:cNvPr id="195" name="Google Shape;195;g2f105e33cad_0_912"/>
          <p:cNvSpPr txBox="1">
            <a:spLocks noGrp="1"/>
          </p:cNvSpPr>
          <p:nvPr>
            <p:ph type="subTitle" idx="2"/>
          </p:nvPr>
        </p:nvSpPr>
        <p:spPr>
          <a:xfrm>
            <a:off x="1856175" y="2716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Components for Layouting</a:t>
            </a:r>
            <a:endParaRPr/>
          </a:p>
        </p:txBody>
      </p:sp>
      <p:sp>
        <p:nvSpPr>
          <p:cNvPr id="196" name="Google Shape;196;g2f105e33cad_0_912"/>
          <p:cNvSpPr txBox="1">
            <a:spLocks noGrp="1"/>
          </p:cNvSpPr>
          <p:nvPr>
            <p:ph type="subTitle" idx="6"/>
          </p:nvPr>
        </p:nvSpPr>
        <p:spPr>
          <a:xfrm>
            <a:off x="4834100" y="269008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Route with Parameter</a:t>
            </a:r>
            <a:endParaRPr/>
          </a:p>
        </p:txBody>
      </p:sp>
      <p:sp>
        <p:nvSpPr>
          <p:cNvPr id="197" name="Google Shape;197;g2f105e33cad_0_912"/>
          <p:cNvSpPr txBox="1">
            <a:spLocks noGrp="1"/>
          </p:cNvSpPr>
          <p:nvPr>
            <p:ph type="title" idx="16"/>
          </p:nvPr>
        </p:nvSpPr>
        <p:spPr>
          <a:xfrm>
            <a:off x="2732325" y="206077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1</a:t>
            </a:r>
            <a:endParaRPr/>
          </a:p>
        </p:txBody>
      </p:sp>
      <p:sp>
        <p:nvSpPr>
          <p:cNvPr id="198" name="Google Shape;198;g2f105e33cad_0_912"/>
          <p:cNvSpPr txBox="1">
            <a:spLocks noGrp="1"/>
          </p:cNvSpPr>
          <p:nvPr>
            <p:ph type="title" idx="20"/>
          </p:nvPr>
        </p:nvSpPr>
        <p:spPr>
          <a:xfrm>
            <a:off x="5710100" y="203407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2</a:t>
            </a:r>
            <a:endParaRPr/>
          </a:p>
        </p:txBody>
      </p:sp>
      <p:sp>
        <p:nvSpPr>
          <p:cNvPr id="199" name="Google Shape;199;g2f105e33cad_0_912"/>
          <p:cNvSpPr/>
          <p:nvPr/>
        </p:nvSpPr>
        <p:spPr>
          <a:xfrm>
            <a:off x="3361300" y="2007250"/>
            <a:ext cx="94200" cy="942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g2f105e33cad_0_91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chemeClr val="lt1"/>
                </a:solidFill>
                <a:latin typeface="Albert Sans"/>
                <a:ea typeface="Albert Sans"/>
                <a:cs typeface="Albert Sans"/>
                <a:sym typeface="Albert Sans"/>
              </a:rPr>
              <a:t>Informatics Engineering | Universitas Surabaya</a:t>
            </a:r>
            <a:endParaRPr sz="1000" b="0" i="0" u="none" strike="noStrike" cap="none">
              <a:solidFill>
                <a:schemeClr val="lt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f850ac211b_0_20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49" name="Google Shape;349;g2f850ac211b_0_202"/>
          <p:cNvSpPr/>
          <p:nvPr/>
        </p:nvSpPr>
        <p:spPr>
          <a:xfrm>
            <a:off x="538624" y="0"/>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chunking array</a:t>
            </a:r>
            <a:endParaRPr sz="1400" b="0" i="0" u="none" strike="noStrike" cap="none">
              <a:solidFill>
                <a:srgbClr val="000000"/>
              </a:solidFill>
              <a:latin typeface="Arial"/>
              <a:ea typeface="Arial"/>
              <a:cs typeface="Arial"/>
              <a:sym typeface="Arial"/>
            </a:endParaRPr>
          </a:p>
        </p:txBody>
      </p:sp>
      <p:sp>
        <p:nvSpPr>
          <p:cNvPr id="350" name="Google Shape;350;g2f850ac211b_0_202"/>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51" name="Google Shape;351;g2f850ac211b_0_202"/>
          <p:cNvSpPr txBox="1"/>
          <p:nvPr/>
        </p:nvSpPr>
        <p:spPr>
          <a:xfrm>
            <a:off x="298650" y="2471050"/>
            <a:ext cx="4344600" cy="18870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a:t>chunkArray(arr: any[], chunkSize: number): any[][] {</a:t>
            </a:r>
            <a:endParaRPr/>
          </a:p>
          <a:p>
            <a:pPr marL="0" lvl="0" indent="0" algn="l" rtl="0">
              <a:lnSpc>
                <a:spcPct val="115000"/>
              </a:lnSpc>
              <a:spcBef>
                <a:spcPts val="0"/>
              </a:spcBef>
              <a:spcAft>
                <a:spcPts val="0"/>
              </a:spcAft>
              <a:buNone/>
            </a:pPr>
            <a:r>
              <a:rPr lang="es">
                <a:solidFill>
                  <a:srgbClr val="0000FF"/>
                </a:solidFill>
              </a:rPr>
              <a:t>  const</a:t>
            </a:r>
            <a:r>
              <a:rPr lang="es"/>
              <a:t> result = [];</a:t>
            </a:r>
            <a:endParaRPr/>
          </a:p>
          <a:p>
            <a:pPr marL="0" lvl="0" indent="0" algn="l" rtl="0">
              <a:lnSpc>
                <a:spcPct val="115000"/>
              </a:lnSpc>
              <a:spcBef>
                <a:spcPts val="0"/>
              </a:spcBef>
              <a:spcAft>
                <a:spcPts val="0"/>
              </a:spcAft>
              <a:buNone/>
            </a:pPr>
            <a:r>
              <a:rPr lang="es">
                <a:solidFill>
                  <a:srgbClr val="0000FF"/>
                </a:solidFill>
              </a:rPr>
              <a:t>  for</a:t>
            </a:r>
            <a:r>
              <a:rPr lang="es"/>
              <a:t> (</a:t>
            </a:r>
            <a:r>
              <a:rPr lang="es">
                <a:solidFill>
                  <a:srgbClr val="0000FF"/>
                </a:solidFill>
              </a:rPr>
              <a:t>let</a:t>
            </a:r>
            <a:r>
              <a:rPr lang="es"/>
              <a:t> i = </a:t>
            </a:r>
            <a:r>
              <a:rPr lang="es">
                <a:solidFill>
                  <a:srgbClr val="098658"/>
                </a:solidFill>
              </a:rPr>
              <a:t>0</a:t>
            </a:r>
            <a:r>
              <a:rPr lang="es"/>
              <a:t>; i &lt; arr.length; i += chunkSize) {</a:t>
            </a:r>
            <a:endParaRPr/>
          </a:p>
          <a:p>
            <a:pPr marL="0" lvl="0" indent="0" algn="l" rtl="0">
              <a:lnSpc>
                <a:spcPct val="115000"/>
              </a:lnSpc>
              <a:spcBef>
                <a:spcPts val="0"/>
              </a:spcBef>
              <a:spcAft>
                <a:spcPts val="0"/>
              </a:spcAft>
              <a:buNone/>
            </a:pPr>
            <a:r>
              <a:rPr lang="es"/>
              <a:t>    result.push(arr.slice(i, i + chunkSize));</a:t>
            </a:r>
            <a:endParaRPr/>
          </a:p>
          <a:p>
            <a:pPr marL="0" lvl="0" indent="0" algn="l" rtl="0">
              <a:lnSpc>
                <a:spcPct val="115000"/>
              </a:lnSpc>
              <a:spcBef>
                <a:spcPts val="0"/>
              </a:spcBef>
              <a:spcAft>
                <a:spcPts val="0"/>
              </a:spcAft>
              <a:buNone/>
            </a:pPr>
            <a:r>
              <a:rPr lang="es"/>
              <a:t>  }</a:t>
            </a:r>
            <a:endParaRPr/>
          </a:p>
          <a:p>
            <a:pPr marL="0" lvl="0" indent="0" algn="l" rtl="0">
              <a:lnSpc>
                <a:spcPct val="115000"/>
              </a:lnSpc>
              <a:spcBef>
                <a:spcPts val="0"/>
              </a:spcBef>
              <a:spcAft>
                <a:spcPts val="0"/>
              </a:spcAft>
              <a:buNone/>
            </a:pPr>
            <a:r>
              <a:rPr lang="es">
                <a:solidFill>
                  <a:srgbClr val="0000FF"/>
                </a:solidFill>
              </a:rPr>
              <a:t>  return</a:t>
            </a:r>
            <a:r>
              <a:rPr lang="es"/>
              <a:t> result;</a:t>
            </a:r>
            <a:endParaRPr/>
          </a:p>
          <a:p>
            <a:pPr marL="0" lvl="0" indent="0" algn="l" rtl="0">
              <a:lnSpc>
                <a:spcPct val="115000"/>
              </a:lnSpc>
              <a:spcBef>
                <a:spcPts val="0"/>
              </a:spcBef>
              <a:spcAft>
                <a:spcPts val="0"/>
              </a:spcAft>
              <a:buNone/>
            </a:pPr>
            <a:r>
              <a:rPr lang="es"/>
              <a:t>}</a:t>
            </a:r>
            <a:endParaRPr>
              <a:solidFill>
                <a:srgbClr val="2B90FF"/>
              </a:solidFill>
            </a:endParaRPr>
          </a:p>
        </p:txBody>
      </p:sp>
      <p:sp>
        <p:nvSpPr>
          <p:cNvPr id="352" name="Google Shape;352;g2f850ac211b_0_202"/>
          <p:cNvSpPr txBox="1"/>
          <p:nvPr/>
        </p:nvSpPr>
        <p:spPr>
          <a:xfrm>
            <a:off x="206825" y="739425"/>
            <a:ext cx="8618400" cy="946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500">
                <a:solidFill>
                  <a:srgbClr val="222D3A"/>
                </a:solidFill>
              </a:rPr>
              <a:t>In order to show data in a grid. we need to loop through ion-row and ion-col .</a:t>
            </a:r>
            <a:endParaRPr sz="1500">
              <a:solidFill>
                <a:srgbClr val="222D3A"/>
              </a:solidFill>
            </a:endParaRPr>
          </a:p>
          <a:p>
            <a:pPr marL="0" lvl="0" indent="0" algn="just" rtl="0">
              <a:lnSpc>
                <a:spcPct val="115000"/>
              </a:lnSpc>
              <a:spcBef>
                <a:spcPts val="0"/>
              </a:spcBef>
              <a:spcAft>
                <a:spcPts val="0"/>
              </a:spcAft>
              <a:buNone/>
            </a:pPr>
            <a:r>
              <a:rPr lang="es" sz="1500">
                <a:solidFill>
                  <a:srgbClr val="222D3A"/>
                </a:solidFill>
              </a:rPr>
              <a:t>Thus, we need to use 2 dimensional array or we can chunking array from 1 dimensional array. </a:t>
            </a:r>
            <a:endParaRPr sz="1500">
              <a:solidFill>
                <a:srgbClr val="222D3A"/>
              </a:solidFill>
            </a:endParaRPr>
          </a:p>
          <a:p>
            <a:pPr marL="0" lvl="0" indent="0" algn="just" rtl="0">
              <a:lnSpc>
                <a:spcPct val="115000"/>
              </a:lnSpc>
              <a:spcBef>
                <a:spcPts val="0"/>
              </a:spcBef>
              <a:spcAft>
                <a:spcPts val="0"/>
              </a:spcAft>
              <a:buNone/>
            </a:pPr>
            <a:r>
              <a:rPr lang="es" sz="1500">
                <a:solidFill>
                  <a:srgbClr val="023DFF"/>
                </a:solidFill>
              </a:rPr>
              <a:t>We will add a function for chunking the array</a:t>
            </a:r>
            <a:r>
              <a:rPr lang="es" sz="1500">
                <a:solidFill>
                  <a:srgbClr val="222D3A"/>
                </a:solidFill>
              </a:rPr>
              <a:t>.</a:t>
            </a:r>
            <a:endParaRPr sz="1500" b="1">
              <a:solidFill>
                <a:srgbClr val="222D3A"/>
              </a:solidFill>
            </a:endParaRPr>
          </a:p>
        </p:txBody>
      </p:sp>
      <p:sp>
        <p:nvSpPr>
          <p:cNvPr id="353" name="Google Shape;353;g2f850ac211b_0_202"/>
          <p:cNvSpPr txBox="1"/>
          <p:nvPr/>
        </p:nvSpPr>
        <p:spPr>
          <a:xfrm>
            <a:off x="298650" y="1971775"/>
            <a:ext cx="3000000" cy="4155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500" b="1">
                <a:solidFill>
                  <a:srgbClr val="222D3A"/>
                </a:solidFill>
              </a:rPr>
              <a:t>add in page.ts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f850ac211b_0_21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59" name="Google Shape;359;g2f850ac211b_0_217"/>
          <p:cNvSpPr/>
          <p:nvPr/>
        </p:nvSpPr>
        <p:spPr>
          <a:xfrm>
            <a:off x="538624" y="0"/>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ion-grid (2)</a:t>
            </a:r>
            <a:endParaRPr sz="1400" b="0" i="0" u="none" strike="noStrike" cap="none">
              <a:solidFill>
                <a:srgbClr val="000000"/>
              </a:solidFill>
              <a:latin typeface="Arial"/>
              <a:ea typeface="Arial"/>
              <a:cs typeface="Arial"/>
              <a:sym typeface="Arial"/>
            </a:endParaRPr>
          </a:p>
        </p:txBody>
      </p:sp>
      <p:sp>
        <p:nvSpPr>
          <p:cNvPr id="360" name="Google Shape;360;g2f850ac211b_0_217"/>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61" name="Google Shape;361;g2f850ac211b_0_217"/>
          <p:cNvSpPr txBox="1"/>
          <p:nvPr/>
        </p:nvSpPr>
        <p:spPr>
          <a:xfrm>
            <a:off x="285425" y="1613550"/>
            <a:ext cx="3988200" cy="28854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100">
                <a:solidFill>
                  <a:srgbClr val="800000"/>
                </a:solidFill>
              </a:rPr>
              <a:t>&lt;ion-grid</a:t>
            </a:r>
            <a:r>
              <a:rPr lang="es" sz="1100"/>
              <a:t> </a:t>
            </a:r>
            <a:r>
              <a:rPr lang="es" sz="1100">
                <a:solidFill>
                  <a:srgbClr val="E50000"/>
                </a:solidFill>
              </a:rPr>
              <a:t>*ngIf</a:t>
            </a:r>
            <a:r>
              <a:rPr lang="es" sz="1100"/>
              <a:t>=</a:t>
            </a:r>
            <a:r>
              <a:rPr lang="es" sz="1100">
                <a:solidFill>
                  <a:srgbClr val="0000FF"/>
                </a:solidFill>
              </a:rPr>
              <a:t>"jenistampilan=='grid'"</a:t>
            </a:r>
            <a:r>
              <a:rPr lang="es" sz="1100">
                <a:solidFill>
                  <a:srgbClr val="800000"/>
                </a:solidFill>
              </a:rPr>
              <a:t>&gt;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&lt;ion-row</a:t>
            </a:r>
            <a:r>
              <a:rPr lang="es" sz="1100"/>
              <a:t> </a:t>
            </a:r>
            <a:r>
              <a:rPr lang="es" sz="1100">
                <a:solidFill>
                  <a:srgbClr val="E50000"/>
                </a:solidFill>
              </a:rPr>
              <a:t>*ngFor</a:t>
            </a:r>
            <a:r>
              <a:rPr lang="es" sz="1100"/>
              <a:t>=</a:t>
            </a:r>
            <a:r>
              <a:rPr lang="es" sz="1100">
                <a:solidFill>
                  <a:srgbClr val="0000FF"/>
                </a:solidFill>
              </a:rPr>
              <a:t>"let pastas2 of chunkArray(pastas, 2)"</a:t>
            </a:r>
            <a:r>
              <a:rPr lang="es" sz="1100"/>
              <a:t> </a:t>
            </a:r>
            <a:r>
              <a:rPr lang="es" sz="1100">
                <a:solidFill>
                  <a:srgbClr val="800000"/>
                </a:solidFill>
              </a:rPr>
              <a:t>&gt;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&lt;ion-col</a:t>
            </a:r>
            <a:r>
              <a:rPr lang="es" sz="1100"/>
              <a:t> </a:t>
            </a:r>
            <a:r>
              <a:rPr lang="es" sz="1100">
                <a:solidFill>
                  <a:srgbClr val="E50000"/>
                </a:solidFill>
              </a:rPr>
              <a:t>*ngFor</a:t>
            </a:r>
            <a:r>
              <a:rPr lang="es" sz="1100"/>
              <a:t>=</a:t>
            </a:r>
            <a:r>
              <a:rPr lang="es" sz="1100">
                <a:solidFill>
                  <a:srgbClr val="0000FF"/>
                </a:solidFill>
              </a:rPr>
              <a:t>"let pasta of pastas2 "</a:t>
            </a:r>
            <a:r>
              <a:rPr lang="es" sz="1100"/>
              <a:t> </a:t>
            </a:r>
            <a:r>
              <a:rPr lang="es" sz="1100">
                <a:solidFill>
                  <a:srgbClr val="800000"/>
                </a:solidFill>
              </a:rPr>
              <a:t>&gt;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&lt;ion-list&gt;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&lt;ion-item&gt;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&lt;ion-img</a:t>
            </a:r>
            <a:r>
              <a:rPr lang="es" sz="1100"/>
              <a:t> </a:t>
            </a:r>
            <a:r>
              <a:rPr lang="es" sz="1100">
                <a:solidFill>
                  <a:srgbClr val="E50000"/>
                </a:solidFill>
              </a:rPr>
              <a:t>[src]</a:t>
            </a:r>
            <a:r>
              <a:rPr lang="es" sz="1100"/>
              <a:t>=</a:t>
            </a:r>
            <a:r>
              <a:rPr lang="es" sz="1100">
                <a:solidFill>
                  <a:srgbClr val="0000FF"/>
                </a:solidFill>
              </a:rPr>
              <a:t>"pasta.url"</a:t>
            </a:r>
            <a:r>
              <a:rPr lang="es" sz="1100">
                <a:solidFill>
                  <a:srgbClr val="800000"/>
                </a:solidFill>
              </a:rPr>
              <a:t>&gt;&lt;/ion-img&gt;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&lt;/ion-item&gt;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&lt;ion-item&gt;</a:t>
            </a:r>
            <a:endParaRPr sz="1100">
              <a:solidFill>
                <a:srgbClr val="800000"/>
              </a:solidFill>
            </a:endParaRPr>
          </a:p>
          <a:p>
            <a:pPr marL="0" lvl="0" indent="0" algn="l" rtl="0">
              <a:lnSpc>
                <a:spcPct val="115000"/>
              </a:lnSpc>
              <a:spcBef>
                <a:spcPts val="0"/>
              </a:spcBef>
              <a:spcAft>
                <a:spcPts val="0"/>
              </a:spcAft>
              <a:buNone/>
            </a:pPr>
            <a:r>
              <a:rPr lang="es" sz="1100"/>
              <a:t>           {{pasta.name}}</a:t>
            </a:r>
            <a:endParaRPr sz="1100"/>
          </a:p>
          <a:p>
            <a:pPr marL="0" lvl="0" indent="0" algn="l" rtl="0">
              <a:lnSpc>
                <a:spcPct val="115000"/>
              </a:lnSpc>
              <a:spcBef>
                <a:spcPts val="0"/>
              </a:spcBef>
              <a:spcAft>
                <a:spcPts val="0"/>
              </a:spcAft>
              <a:buNone/>
            </a:pPr>
            <a:r>
              <a:rPr lang="es" sz="1100">
                <a:solidFill>
                  <a:srgbClr val="800000"/>
                </a:solidFill>
              </a:rPr>
              <a:t>         &lt;/ion-item&gt;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&lt;/ion-list&gt;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&lt;/ion-col&gt;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  &lt;/ion-row&gt;</a:t>
            </a:r>
            <a:endParaRPr sz="1100">
              <a:solidFill>
                <a:srgbClr val="800000"/>
              </a:solidFill>
            </a:endParaRPr>
          </a:p>
          <a:p>
            <a:pPr marL="0" lvl="0" indent="0" algn="l" rtl="0">
              <a:lnSpc>
                <a:spcPct val="115000"/>
              </a:lnSpc>
              <a:spcBef>
                <a:spcPts val="0"/>
              </a:spcBef>
              <a:spcAft>
                <a:spcPts val="0"/>
              </a:spcAft>
              <a:buNone/>
            </a:pPr>
            <a:r>
              <a:rPr lang="es" sz="1100">
                <a:solidFill>
                  <a:srgbClr val="800000"/>
                </a:solidFill>
              </a:rPr>
              <a:t>&lt;/ion-grid&gt;</a:t>
            </a:r>
            <a:endParaRPr sz="1100">
              <a:solidFill>
                <a:srgbClr val="800000"/>
              </a:solidFill>
            </a:endParaRPr>
          </a:p>
        </p:txBody>
      </p:sp>
      <p:sp>
        <p:nvSpPr>
          <p:cNvPr id="362" name="Google Shape;362;g2f850ac211b_0_217"/>
          <p:cNvSpPr txBox="1"/>
          <p:nvPr/>
        </p:nvSpPr>
        <p:spPr>
          <a:xfrm>
            <a:off x="206825" y="739425"/>
            <a:ext cx="80412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a:solidFill>
                  <a:srgbClr val="222D3A"/>
                </a:solidFill>
              </a:rPr>
              <a:t>Example: </a:t>
            </a:r>
            <a:r>
              <a:rPr lang="es" sz="1800">
                <a:solidFill>
                  <a:srgbClr val="374151"/>
                </a:solidFill>
              </a:rPr>
              <a:t>when grid segment is selected, show pastas in grid in 2 columns.</a:t>
            </a:r>
            <a:endParaRPr sz="1800"/>
          </a:p>
        </p:txBody>
      </p:sp>
      <p:pic>
        <p:nvPicPr>
          <p:cNvPr id="2" name="Picture 1">
            <a:extLst>
              <a:ext uri="{FF2B5EF4-FFF2-40B4-BE49-F238E27FC236}">
                <a16:creationId xmlns:a16="http://schemas.microsoft.com/office/drawing/2014/main" id="{44EFEEF3-9E72-E54D-A5E2-4EC4BCF04A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3134" y="1364947"/>
            <a:ext cx="3208020" cy="338260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2f850ac211b_0_234"/>
          <p:cNvSpPr txBox="1">
            <a:spLocks noGrp="1"/>
          </p:cNvSpPr>
          <p:nvPr>
            <p:ph type="title"/>
          </p:nvPr>
        </p:nvSpPr>
        <p:spPr>
          <a:xfrm>
            <a:off x="0" y="2423227"/>
            <a:ext cx="9144000" cy="61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rPr>
              <a:t>Route with Parameter</a:t>
            </a:r>
            <a:endParaRPr sz="4000">
              <a:solidFill>
                <a:schemeClr val="lt1"/>
              </a:solidFill>
              <a:latin typeface="Figtree"/>
              <a:ea typeface="Figtree"/>
              <a:cs typeface="Figtree"/>
              <a:sym typeface="Figtree"/>
            </a:endParaRPr>
          </a:p>
        </p:txBody>
      </p:sp>
      <p:sp>
        <p:nvSpPr>
          <p:cNvPr id="369" name="Google Shape;369;g2f850ac211b_0_23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22</a:t>
            </a:fld>
            <a:endParaRPr/>
          </a:p>
        </p:txBody>
      </p:sp>
      <p:sp>
        <p:nvSpPr>
          <p:cNvPr id="370" name="Google Shape;370;g2f850ac211b_0_23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2f850ac211b_0_24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76" name="Google Shape;376;g2f850ac211b_0_240"/>
          <p:cNvSpPr/>
          <p:nvPr/>
        </p:nvSpPr>
        <p:spPr>
          <a:xfrm>
            <a:off x="538624" y="0"/>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Route with parameter</a:t>
            </a:r>
            <a:endParaRPr sz="1400" b="0" i="0" u="none" strike="noStrike" cap="none">
              <a:solidFill>
                <a:srgbClr val="000000"/>
              </a:solidFill>
              <a:latin typeface="Arial"/>
              <a:ea typeface="Arial"/>
              <a:cs typeface="Arial"/>
              <a:sym typeface="Arial"/>
            </a:endParaRPr>
          </a:p>
        </p:txBody>
      </p:sp>
      <p:sp>
        <p:nvSpPr>
          <p:cNvPr id="377" name="Google Shape;377;g2f850ac211b_0_240"/>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78" name="Google Shape;378;g2f850ac211b_0_240"/>
          <p:cNvSpPr txBox="1"/>
          <p:nvPr/>
        </p:nvSpPr>
        <p:spPr>
          <a:xfrm>
            <a:off x="285675" y="2707200"/>
            <a:ext cx="8539500" cy="18870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a:solidFill>
                  <a:srgbClr val="023DFF"/>
                </a:solidFill>
              </a:rPr>
              <a:t>const routes: Routes = [</a:t>
            </a:r>
            <a:endParaRPr>
              <a:solidFill>
                <a:srgbClr val="023DFF"/>
              </a:solidFill>
            </a:endParaRPr>
          </a:p>
          <a:p>
            <a:pPr marL="0" lvl="0" indent="0" algn="l" rtl="0">
              <a:lnSpc>
                <a:spcPct val="115000"/>
              </a:lnSpc>
              <a:spcBef>
                <a:spcPts val="0"/>
              </a:spcBef>
              <a:spcAft>
                <a:spcPts val="0"/>
              </a:spcAft>
              <a:buNone/>
            </a:pPr>
            <a:r>
              <a:rPr lang="es">
                <a:solidFill>
                  <a:srgbClr val="023DFF"/>
                </a:solidFill>
              </a:rPr>
              <a:t>  {</a:t>
            </a:r>
            <a:endParaRPr>
              <a:solidFill>
                <a:srgbClr val="023DFF"/>
              </a:solidFill>
            </a:endParaRPr>
          </a:p>
          <a:p>
            <a:pPr marL="0" lvl="0" indent="0" algn="l" rtl="0">
              <a:lnSpc>
                <a:spcPct val="115000"/>
              </a:lnSpc>
              <a:spcBef>
                <a:spcPts val="0"/>
              </a:spcBef>
              <a:spcAft>
                <a:spcPts val="0"/>
              </a:spcAft>
              <a:buNone/>
            </a:pPr>
            <a:r>
              <a:rPr lang="es">
                <a:solidFill>
                  <a:srgbClr val="023DFF"/>
                </a:solidFill>
              </a:rPr>
              <a:t>    path: 'details/</a:t>
            </a:r>
            <a:r>
              <a:rPr lang="es" b="1">
                <a:solidFill>
                  <a:srgbClr val="023DFF"/>
                </a:solidFill>
              </a:rPr>
              <a:t>:id</a:t>
            </a:r>
            <a:r>
              <a:rPr lang="es">
                <a:solidFill>
                  <a:srgbClr val="023DFF"/>
                </a:solidFill>
              </a:rPr>
              <a:t>', // :id is a parameter</a:t>
            </a:r>
            <a:endParaRPr>
              <a:solidFill>
                <a:srgbClr val="023DFF"/>
              </a:solidFill>
            </a:endParaRPr>
          </a:p>
          <a:p>
            <a:pPr marL="0" lvl="0" indent="0" algn="l" rtl="0">
              <a:lnSpc>
                <a:spcPct val="115000"/>
              </a:lnSpc>
              <a:spcBef>
                <a:spcPts val="0"/>
              </a:spcBef>
              <a:spcAft>
                <a:spcPts val="0"/>
              </a:spcAft>
              <a:buNone/>
            </a:pPr>
            <a:r>
              <a:rPr lang="es">
                <a:solidFill>
                  <a:srgbClr val="023DFF"/>
                </a:solidFill>
              </a:rPr>
              <a:t>    loadChildren: () =&gt; import('./details/details.module').then(m =&gt; m.DetailsPageModule)</a:t>
            </a:r>
            <a:endParaRPr>
              <a:solidFill>
                <a:srgbClr val="023DFF"/>
              </a:solidFill>
            </a:endParaRPr>
          </a:p>
          <a:p>
            <a:pPr marL="0" lvl="0" indent="0" algn="l" rtl="0">
              <a:lnSpc>
                <a:spcPct val="115000"/>
              </a:lnSpc>
              <a:spcBef>
                <a:spcPts val="0"/>
              </a:spcBef>
              <a:spcAft>
                <a:spcPts val="0"/>
              </a:spcAft>
              <a:buNone/>
            </a:pPr>
            <a:r>
              <a:rPr lang="es">
                <a:solidFill>
                  <a:srgbClr val="023DFF"/>
                </a:solidFill>
              </a:rPr>
              <a:t>  },</a:t>
            </a:r>
            <a:endParaRPr>
              <a:solidFill>
                <a:srgbClr val="023DFF"/>
              </a:solidFill>
            </a:endParaRPr>
          </a:p>
          <a:p>
            <a:pPr marL="0" lvl="0" indent="0" algn="l" rtl="0">
              <a:lnSpc>
                <a:spcPct val="115000"/>
              </a:lnSpc>
              <a:spcBef>
                <a:spcPts val="0"/>
              </a:spcBef>
              <a:spcAft>
                <a:spcPts val="0"/>
              </a:spcAft>
              <a:buNone/>
            </a:pPr>
            <a:r>
              <a:rPr lang="es">
                <a:solidFill>
                  <a:srgbClr val="023DFF"/>
                </a:solidFill>
              </a:rPr>
              <a:t>  // Other routes...</a:t>
            </a:r>
            <a:endParaRPr>
              <a:solidFill>
                <a:srgbClr val="023DFF"/>
              </a:solidFill>
            </a:endParaRPr>
          </a:p>
          <a:p>
            <a:pPr marL="0" lvl="0" indent="0" algn="l" rtl="0">
              <a:lnSpc>
                <a:spcPct val="115000"/>
              </a:lnSpc>
              <a:spcBef>
                <a:spcPts val="0"/>
              </a:spcBef>
              <a:spcAft>
                <a:spcPts val="0"/>
              </a:spcAft>
              <a:buNone/>
            </a:pPr>
            <a:r>
              <a:rPr lang="es">
                <a:solidFill>
                  <a:srgbClr val="023DFF"/>
                </a:solidFill>
              </a:rPr>
              <a:t>];</a:t>
            </a:r>
            <a:endParaRPr/>
          </a:p>
        </p:txBody>
      </p:sp>
      <p:sp>
        <p:nvSpPr>
          <p:cNvPr id="379" name="Google Shape;379;g2f850ac211b_0_240"/>
          <p:cNvSpPr txBox="1"/>
          <p:nvPr/>
        </p:nvSpPr>
        <p:spPr>
          <a:xfrm>
            <a:off x="206825" y="739425"/>
            <a:ext cx="8618400" cy="1736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s" sz="1800">
                <a:solidFill>
                  <a:srgbClr val="374151"/>
                </a:solidFill>
              </a:rPr>
              <a:t>Routing with parameters allows you to pass data from one page to another when navigating within your app. This is useful for tasks like displaying specific details for an item, searching for content, or customizing the behavior of a page based on user input. Ionic Angular provides a straightforward way to work with route parameters.</a:t>
            </a:r>
            <a:endParaRPr sz="1800">
              <a:solidFill>
                <a:srgbClr val="222D3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2f850ac211b_0_25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85" name="Google Shape;385;g2f850ac211b_0_252"/>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Route with parameter (2)</a:t>
            </a:r>
            <a:endParaRPr sz="2000" b="1" i="0" u="none" strike="noStrike" cap="none">
              <a:solidFill>
                <a:schemeClr val="lt1"/>
              </a:solidFill>
              <a:latin typeface="Figtree"/>
              <a:ea typeface="Figtree"/>
              <a:cs typeface="Figtree"/>
              <a:sym typeface="Figtree"/>
            </a:endParaRPr>
          </a:p>
        </p:txBody>
      </p:sp>
      <p:sp>
        <p:nvSpPr>
          <p:cNvPr id="386" name="Google Shape;386;g2f850ac211b_0_252"/>
          <p:cNvSpPr txBox="1"/>
          <p:nvPr/>
        </p:nvSpPr>
        <p:spPr>
          <a:xfrm>
            <a:off x="496200" y="811100"/>
            <a:ext cx="8151600" cy="36576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600">
                <a:solidFill>
                  <a:srgbClr val="374151"/>
                </a:solidFill>
              </a:rPr>
              <a:t>Example, it will open the pastadetail page when user click pasta name or photo in  the grid. The click will call a </a:t>
            </a:r>
            <a:r>
              <a:rPr lang="es" sz="1600">
                <a:solidFill>
                  <a:srgbClr val="023DFF"/>
                </a:solidFill>
              </a:rPr>
              <a:t>route with parameter</a:t>
            </a:r>
            <a:r>
              <a:rPr lang="es" sz="1600">
                <a:solidFill>
                  <a:srgbClr val="374151"/>
                </a:solidFill>
              </a:rPr>
              <a:t>. The parameter is the </a:t>
            </a:r>
            <a:r>
              <a:rPr lang="es" sz="1600">
                <a:solidFill>
                  <a:srgbClr val="023DFF"/>
                </a:solidFill>
              </a:rPr>
              <a:t>array index</a:t>
            </a:r>
            <a:r>
              <a:rPr lang="es" sz="1600">
                <a:solidFill>
                  <a:srgbClr val="374151"/>
                </a:solidFill>
              </a:rPr>
              <a:t>. We can get pastas-detail from pastas array with that parameter.</a:t>
            </a:r>
            <a:endParaRPr sz="1600">
              <a:solidFill>
                <a:srgbClr val="374151"/>
              </a:solidFill>
            </a:endParaRPr>
          </a:p>
          <a:p>
            <a:pPr marL="0" lvl="0" indent="0" algn="just" rtl="0">
              <a:lnSpc>
                <a:spcPct val="115000"/>
              </a:lnSpc>
              <a:spcBef>
                <a:spcPts val="0"/>
              </a:spcBef>
              <a:spcAft>
                <a:spcPts val="0"/>
              </a:spcAft>
              <a:buNone/>
            </a:pPr>
            <a:r>
              <a:rPr lang="es" sz="1600">
                <a:solidFill>
                  <a:srgbClr val="FFC000"/>
                </a:solidFill>
              </a:rPr>
              <a:t>(This time, we will copy </a:t>
            </a:r>
            <a:r>
              <a:rPr lang="es" sz="1600">
                <a:solidFill>
                  <a:srgbClr val="023DFF"/>
                </a:solidFill>
              </a:rPr>
              <a:t>pastas data</a:t>
            </a:r>
            <a:r>
              <a:rPr lang="es" sz="1600">
                <a:solidFill>
                  <a:srgbClr val="FFC000"/>
                </a:solidFill>
              </a:rPr>
              <a:t> into </a:t>
            </a:r>
            <a:r>
              <a:rPr lang="es" sz="1600">
                <a:solidFill>
                  <a:srgbClr val="023DFF"/>
                </a:solidFill>
              </a:rPr>
              <a:t>pastadetail page</a:t>
            </a:r>
            <a:r>
              <a:rPr lang="es" sz="1600">
                <a:solidFill>
                  <a:srgbClr val="FFC000"/>
                </a:solidFill>
              </a:rPr>
              <a:t>. Later, we will replace it with Angular Service for sharing data.)</a:t>
            </a:r>
            <a:endParaRPr sz="1600">
              <a:solidFill>
                <a:srgbClr val="FFC000"/>
              </a:solidFill>
            </a:endParaRPr>
          </a:p>
          <a:p>
            <a:pPr marL="0" lvl="0" indent="0" algn="just" rtl="0">
              <a:lnSpc>
                <a:spcPct val="115000"/>
              </a:lnSpc>
              <a:spcBef>
                <a:spcPts val="0"/>
              </a:spcBef>
              <a:spcAft>
                <a:spcPts val="0"/>
              </a:spcAft>
              <a:buNone/>
            </a:pPr>
            <a:endParaRPr sz="1600">
              <a:solidFill>
                <a:srgbClr val="FFC000"/>
              </a:solidFill>
            </a:endParaRPr>
          </a:p>
          <a:p>
            <a:pPr marL="0" lvl="0" indent="0" algn="just" rtl="0">
              <a:lnSpc>
                <a:spcPct val="115000"/>
              </a:lnSpc>
              <a:spcBef>
                <a:spcPts val="0"/>
              </a:spcBef>
              <a:spcAft>
                <a:spcPts val="0"/>
              </a:spcAft>
              <a:buNone/>
            </a:pPr>
            <a:r>
              <a:rPr lang="es" sz="1600" b="1">
                <a:solidFill>
                  <a:schemeClr val="dk1"/>
                </a:solidFill>
              </a:rPr>
              <a:t>Step :</a:t>
            </a:r>
            <a:endParaRPr sz="1600" b="1">
              <a:solidFill>
                <a:schemeClr val="dk1"/>
              </a:solidFill>
            </a:endParaRPr>
          </a:p>
          <a:p>
            <a:pPr marL="457200" lvl="0" indent="-330200" algn="just" rtl="0">
              <a:lnSpc>
                <a:spcPct val="115000"/>
              </a:lnSpc>
              <a:spcBef>
                <a:spcPts val="0"/>
              </a:spcBef>
              <a:spcAft>
                <a:spcPts val="0"/>
              </a:spcAft>
              <a:buClr>
                <a:srgbClr val="374151"/>
              </a:buClr>
              <a:buSzPts val="1600"/>
              <a:buAutoNum type="arabicPeriod"/>
            </a:pPr>
            <a:r>
              <a:rPr lang="es" sz="1600">
                <a:solidFill>
                  <a:srgbClr val="374151"/>
                </a:solidFill>
              </a:rPr>
              <a:t>Create pastadetail page.</a:t>
            </a:r>
            <a:endParaRPr sz="1600">
              <a:solidFill>
                <a:srgbClr val="374151"/>
              </a:solidFill>
            </a:endParaRPr>
          </a:p>
          <a:p>
            <a:pPr marL="457200" lvl="0" indent="-330200" algn="just" rtl="0">
              <a:lnSpc>
                <a:spcPct val="115000"/>
              </a:lnSpc>
              <a:spcBef>
                <a:spcPts val="0"/>
              </a:spcBef>
              <a:spcAft>
                <a:spcPts val="0"/>
              </a:spcAft>
              <a:buClr>
                <a:srgbClr val="374151"/>
              </a:buClr>
              <a:buSzPts val="1600"/>
              <a:buAutoNum type="arabicPeriod"/>
            </a:pPr>
            <a:r>
              <a:rPr lang="es" sz="1600">
                <a:solidFill>
                  <a:srgbClr val="374151"/>
                </a:solidFill>
              </a:rPr>
              <a:t>Prepare Route with parameter</a:t>
            </a:r>
            <a:endParaRPr sz="1600">
              <a:solidFill>
                <a:srgbClr val="374151"/>
              </a:solidFill>
            </a:endParaRPr>
          </a:p>
          <a:p>
            <a:pPr marL="457200" lvl="0" indent="-330200" algn="just" rtl="0">
              <a:lnSpc>
                <a:spcPct val="115000"/>
              </a:lnSpc>
              <a:spcBef>
                <a:spcPts val="0"/>
              </a:spcBef>
              <a:spcAft>
                <a:spcPts val="0"/>
              </a:spcAft>
              <a:buClr>
                <a:srgbClr val="374151"/>
              </a:buClr>
              <a:buSzPts val="1600"/>
              <a:buAutoNum type="arabicPeriod"/>
            </a:pPr>
            <a:r>
              <a:rPr lang="es" sz="1600">
                <a:solidFill>
                  <a:srgbClr val="374151"/>
                </a:solidFill>
              </a:rPr>
              <a:t>Prepare code to receive the parameter</a:t>
            </a:r>
            <a:endParaRPr sz="1600">
              <a:solidFill>
                <a:srgbClr val="374151"/>
              </a:solidFill>
            </a:endParaRPr>
          </a:p>
          <a:p>
            <a:pPr marL="457200" lvl="0" indent="-330200" algn="just" rtl="0">
              <a:lnSpc>
                <a:spcPct val="115000"/>
              </a:lnSpc>
              <a:spcBef>
                <a:spcPts val="0"/>
              </a:spcBef>
              <a:spcAft>
                <a:spcPts val="0"/>
              </a:spcAft>
              <a:buClr>
                <a:srgbClr val="374151"/>
              </a:buClr>
              <a:buSzPts val="1600"/>
              <a:buAutoNum type="arabicPeriod"/>
            </a:pPr>
            <a:r>
              <a:rPr lang="es" sz="1600">
                <a:solidFill>
                  <a:srgbClr val="374151"/>
                </a:solidFill>
              </a:rPr>
              <a:t>Show received parameter ⇒ use simple interpolation binding</a:t>
            </a:r>
            <a:endParaRPr sz="1600">
              <a:solidFill>
                <a:srgbClr val="374151"/>
              </a:solidFill>
            </a:endParaRPr>
          </a:p>
          <a:p>
            <a:pPr marL="457200" lvl="0" indent="-330200" algn="just" rtl="0">
              <a:lnSpc>
                <a:spcPct val="115000"/>
              </a:lnSpc>
              <a:spcBef>
                <a:spcPts val="0"/>
              </a:spcBef>
              <a:spcAft>
                <a:spcPts val="0"/>
              </a:spcAft>
              <a:buClr>
                <a:srgbClr val="374151"/>
              </a:buClr>
              <a:buSzPts val="1600"/>
              <a:buAutoNum type="arabicPeriod"/>
            </a:pPr>
            <a:r>
              <a:rPr lang="es" sz="1600">
                <a:solidFill>
                  <a:srgbClr val="374151"/>
                </a:solidFill>
              </a:rPr>
              <a:t>Add routerlink with parameter in pasta in grid</a:t>
            </a:r>
            <a:endParaRPr sz="1600">
              <a:solidFill>
                <a:srgbClr val="374151"/>
              </a:solidFill>
            </a:endParaRPr>
          </a:p>
          <a:p>
            <a:pPr marL="457200" lvl="0" indent="-330200" algn="just" rtl="0">
              <a:lnSpc>
                <a:spcPct val="115000"/>
              </a:lnSpc>
              <a:spcBef>
                <a:spcPts val="0"/>
              </a:spcBef>
              <a:spcAft>
                <a:spcPts val="0"/>
              </a:spcAft>
              <a:buClr>
                <a:srgbClr val="374151"/>
              </a:buClr>
              <a:buSzPts val="1600"/>
              <a:buAutoNum type="arabicPeriod"/>
            </a:pPr>
            <a:r>
              <a:rPr lang="es" sz="1600">
                <a:solidFill>
                  <a:srgbClr val="374151"/>
                </a:solidFill>
              </a:rPr>
              <a:t>If the received parameter is correct , prepare displaying data using this parameter.</a:t>
            </a:r>
            <a:endParaRPr sz="1600">
              <a:solidFill>
                <a:srgbClr val="222D3A"/>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2f850ac211b_0_26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92" name="Google Shape;392;g2f850ac211b_0_260"/>
          <p:cNvSpPr/>
          <p:nvPr/>
        </p:nvSpPr>
        <p:spPr>
          <a:xfrm>
            <a:off x="538625" y="0"/>
            <a:ext cx="4033500" cy="5163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Route with parameter (3)</a:t>
            </a:r>
            <a:endParaRPr sz="1400" b="0" i="0" u="none" strike="noStrike" cap="none">
              <a:solidFill>
                <a:srgbClr val="000000"/>
              </a:solidFill>
              <a:latin typeface="Arial"/>
              <a:ea typeface="Arial"/>
              <a:cs typeface="Arial"/>
              <a:sym typeface="Arial"/>
            </a:endParaRPr>
          </a:p>
        </p:txBody>
      </p:sp>
      <p:sp>
        <p:nvSpPr>
          <p:cNvPr id="393" name="Google Shape;393;g2f850ac211b_0_260"/>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394" name="Google Shape;394;g2f850ac211b_0_260"/>
          <p:cNvSpPr txBox="1"/>
          <p:nvPr/>
        </p:nvSpPr>
        <p:spPr>
          <a:xfrm>
            <a:off x="341125" y="2661425"/>
            <a:ext cx="8526600" cy="20688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200">
                <a:solidFill>
                  <a:srgbClr val="374151"/>
                </a:solidFill>
              </a:rPr>
              <a:t>index=0</a:t>
            </a:r>
            <a:endParaRPr sz="1200">
              <a:solidFill>
                <a:srgbClr val="374151"/>
              </a:solidFill>
            </a:endParaRPr>
          </a:p>
          <a:p>
            <a:pPr marL="0" lvl="0" indent="0" algn="l" rtl="0">
              <a:lnSpc>
                <a:spcPct val="115000"/>
              </a:lnSpc>
              <a:spcBef>
                <a:spcPts val="0"/>
              </a:spcBef>
              <a:spcAft>
                <a:spcPts val="0"/>
              </a:spcAft>
              <a:buNone/>
            </a:pPr>
            <a:r>
              <a:rPr lang="es" sz="1200">
                <a:solidFill>
                  <a:srgbClr val="0000FF"/>
                </a:solidFill>
              </a:rPr>
              <a:t>constructor</a:t>
            </a:r>
            <a:r>
              <a:rPr lang="es" sz="1200"/>
              <a:t>(</a:t>
            </a:r>
            <a:r>
              <a:rPr lang="es" sz="1200">
                <a:solidFill>
                  <a:srgbClr val="0000FF"/>
                </a:solidFill>
              </a:rPr>
              <a:t>private</a:t>
            </a:r>
            <a:r>
              <a:rPr lang="es" sz="1200"/>
              <a:t> route: ActivatedRoute) {}</a:t>
            </a:r>
            <a:endParaRPr sz="1200"/>
          </a:p>
          <a:p>
            <a:pPr marL="0" lvl="0" indent="0" algn="l" rtl="0">
              <a:lnSpc>
                <a:spcPct val="115000"/>
              </a:lnSpc>
              <a:spcBef>
                <a:spcPts val="0"/>
              </a:spcBef>
              <a:spcAft>
                <a:spcPts val="0"/>
              </a:spcAft>
              <a:buNone/>
            </a:pPr>
            <a:br>
              <a:rPr lang="es" sz="1200"/>
            </a:br>
            <a:r>
              <a:rPr lang="es" sz="1200"/>
              <a:t> ngOnInit() {</a:t>
            </a:r>
            <a:endParaRPr sz="1200"/>
          </a:p>
          <a:p>
            <a:pPr marL="0" lvl="0" indent="0" algn="l" rtl="0">
              <a:lnSpc>
                <a:spcPct val="115000"/>
              </a:lnSpc>
              <a:spcBef>
                <a:spcPts val="0"/>
              </a:spcBef>
              <a:spcAft>
                <a:spcPts val="0"/>
              </a:spcAft>
              <a:buNone/>
            </a:pPr>
            <a:r>
              <a:rPr lang="es" sz="1200">
                <a:solidFill>
                  <a:srgbClr val="0000FF"/>
                </a:solidFill>
              </a:rPr>
              <a:t>   this</a:t>
            </a:r>
            <a:r>
              <a:rPr lang="es" sz="1200"/>
              <a:t>.route.params.subscribe(params </a:t>
            </a:r>
            <a:r>
              <a:rPr lang="es" sz="1200">
                <a:solidFill>
                  <a:srgbClr val="0000FF"/>
                </a:solidFill>
              </a:rPr>
              <a:t>=&gt;</a:t>
            </a:r>
            <a:r>
              <a:rPr lang="es" sz="1200"/>
              <a:t> {</a:t>
            </a:r>
            <a:endParaRPr sz="1200"/>
          </a:p>
          <a:p>
            <a:pPr marL="0" lvl="0" indent="0" algn="l" rtl="0">
              <a:lnSpc>
                <a:spcPct val="115000"/>
              </a:lnSpc>
              <a:spcBef>
                <a:spcPts val="0"/>
              </a:spcBef>
              <a:spcAft>
                <a:spcPts val="0"/>
              </a:spcAft>
              <a:buNone/>
            </a:pPr>
            <a:r>
              <a:rPr lang="es" sz="1200">
                <a:solidFill>
                  <a:srgbClr val="0000FF"/>
                </a:solidFill>
              </a:rPr>
              <a:t>     this.</a:t>
            </a:r>
            <a:r>
              <a:rPr lang="es" sz="1200"/>
              <a:t>index = params[</a:t>
            </a:r>
            <a:r>
              <a:rPr lang="es" sz="1200">
                <a:solidFill>
                  <a:srgbClr val="A31515"/>
                </a:solidFill>
              </a:rPr>
              <a:t>'index'</a:t>
            </a:r>
            <a:r>
              <a:rPr lang="es" sz="1200"/>
              <a:t>]; </a:t>
            </a:r>
            <a:r>
              <a:rPr lang="es" sz="1200">
                <a:solidFill>
                  <a:srgbClr val="008000"/>
                </a:solidFill>
              </a:rPr>
              <a:t>// value of 'index' should match the route parameter name</a:t>
            </a:r>
            <a:endParaRPr sz="1200">
              <a:solidFill>
                <a:srgbClr val="008000"/>
              </a:solidFill>
            </a:endParaRPr>
          </a:p>
          <a:p>
            <a:pPr marL="0" lvl="0" indent="0" algn="l" rtl="0">
              <a:lnSpc>
                <a:spcPct val="115000"/>
              </a:lnSpc>
              <a:spcBef>
                <a:spcPts val="0"/>
              </a:spcBef>
              <a:spcAft>
                <a:spcPts val="0"/>
              </a:spcAft>
              <a:buNone/>
            </a:pPr>
            <a:r>
              <a:rPr lang="es" sz="1200">
                <a:solidFill>
                  <a:srgbClr val="008000"/>
                </a:solidFill>
              </a:rPr>
              <a:t>     // You can use the 'index' parameter for your logic here</a:t>
            </a:r>
            <a:endParaRPr sz="1200">
              <a:solidFill>
                <a:srgbClr val="008000"/>
              </a:solidFill>
            </a:endParaRPr>
          </a:p>
          <a:p>
            <a:pPr marL="0" lvl="0" indent="0" algn="l" rtl="0">
              <a:lnSpc>
                <a:spcPct val="115000"/>
              </a:lnSpc>
              <a:spcBef>
                <a:spcPts val="0"/>
              </a:spcBef>
              <a:spcAft>
                <a:spcPts val="0"/>
              </a:spcAft>
              <a:buNone/>
            </a:pPr>
            <a:r>
              <a:rPr lang="es" sz="1200"/>
              <a:t>   });</a:t>
            </a:r>
            <a:endParaRPr sz="1200"/>
          </a:p>
          <a:p>
            <a:pPr marL="0" lvl="0" indent="0" algn="l" rtl="0">
              <a:lnSpc>
                <a:spcPct val="115000"/>
              </a:lnSpc>
              <a:spcBef>
                <a:spcPts val="0"/>
              </a:spcBef>
              <a:spcAft>
                <a:spcPts val="0"/>
              </a:spcAft>
              <a:buNone/>
            </a:pPr>
            <a:r>
              <a:rPr lang="es" sz="1200"/>
              <a:t>}</a:t>
            </a:r>
            <a:endParaRPr sz="1200"/>
          </a:p>
        </p:txBody>
      </p:sp>
      <p:sp>
        <p:nvSpPr>
          <p:cNvPr id="395" name="Google Shape;395;g2f850ac211b_0_260"/>
          <p:cNvSpPr txBox="1"/>
          <p:nvPr/>
        </p:nvSpPr>
        <p:spPr>
          <a:xfrm>
            <a:off x="206825" y="739425"/>
            <a:ext cx="86184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600">
                <a:solidFill>
                  <a:srgbClr val="374151"/>
                </a:solidFill>
              </a:rPr>
              <a:t>To get the route parameter, we can use route.params object :</a:t>
            </a:r>
            <a:endParaRPr sz="1600">
              <a:solidFill>
                <a:srgbClr val="222D3A"/>
              </a:solidFill>
            </a:endParaRPr>
          </a:p>
        </p:txBody>
      </p:sp>
      <p:sp>
        <p:nvSpPr>
          <p:cNvPr id="396" name="Google Shape;396;g2f850ac211b_0_260"/>
          <p:cNvSpPr txBox="1"/>
          <p:nvPr/>
        </p:nvSpPr>
        <p:spPr>
          <a:xfrm>
            <a:off x="272700" y="1211763"/>
            <a:ext cx="3000000" cy="80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600">
                <a:solidFill>
                  <a:srgbClr val="374151"/>
                </a:solidFill>
              </a:rPr>
              <a:t>steps:</a:t>
            </a:r>
            <a:endParaRPr sz="1600">
              <a:solidFill>
                <a:srgbClr val="374151"/>
              </a:solidFill>
            </a:endParaRPr>
          </a:p>
          <a:p>
            <a:pPr marL="0" lvl="0" indent="0" algn="l" rtl="0">
              <a:lnSpc>
                <a:spcPct val="115000"/>
              </a:lnSpc>
              <a:spcBef>
                <a:spcPts val="0"/>
              </a:spcBef>
              <a:spcAft>
                <a:spcPts val="0"/>
              </a:spcAft>
              <a:buNone/>
            </a:pPr>
            <a:endParaRPr sz="500">
              <a:solidFill>
                <a:srgbClr val="374151"/>
              </a:solidFill>
            </a:endParaRPr>
          </a:p>
          <a:p>
            <a:pPr marL="0" lvl="0" indent="0" algn="l" rtl="0">
              <a:lnSpc>
                <a:spcPct val="115000"/>
              </a:lnSpc>
              <a:spcBef>
                <a:spcPts val="0"/>
              </a:spcBef>
              <a:spcAft>
                <a:spcPts val="0"/>
              </a:spcAft>
              <a:buNone/>
            </a:pPr>
            <a:r>
              <a:rPr lang="es" sz="1600" b="1">
                <a:solidFill>
                  <a:srgbClr val="374151"/>
                </a:solidFill>
              </a:rPr>
              <a:t>In page.ts</a:t>
            </a:r>
            <a:endParaRPr sz="1500" b="1">
              <a:solidFill>
                <a:srgbClr val="222D3A"/>
              </a:solidFill>
            </a:endParaRPr>
          </a:p>
        </p:txBody>
      </p:sp>
      <p:sp>
        <p:nvSpPr>
          <p:cNvPr id="397" name="Google Shape;397;g2f850ac211b_0_260"/>
          <p:cNvSpPr txBox="1"/>
          <p:nvPr/>
        </p:nvSpPr>
        <p:spPr>
          <a:xfrm>
            <a:off x="308700" y="2014575"/>
            <a:ext cx="8559000" cy="3849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00">
                <a:solidFill>
                  <a:srgbClr val="0000FF"/>
                </a:solidFill>
              </a:rPr>
              <a:t>import</a:t>
            </a:r>
            <a:r>
              <a:rPr lang="es" sz="1300"/>
              <a:t> { ActivatedRoute } </a:t>
            </a:r>
            <a:r>
              <a:rPr lang="es" sz="1300">
                <a:solidFill>
                  <a:srgbClr val="0000FF"/>
                </a:solidFill>
              </a:rPr>
              <a:t>from</a:t>
            </a:r>
            <a:r>
              <a:rPr lang="es" sz="1300"/>
              <a:t> </a:t>
            </a:r>
            <a:r>
              <a:rPr lang="es" sz="1300">
                <a:solidFill>
                  <a:srgbClr val="A31515"/>
                </a:solidFill>
              </a:rPr>
              <a:t>'@angular/router'</a:t>
            </a:r>
            <a:r>
              <a:rPr lang="es" sz="1300"/>
              <a:t>;</a:t>
            </a:r>
            <a:endParaRPr sz="1300"/>
          </a:p>
        </p:txBody>
      </p:sp>
      <p:sp>
        <p:nvSpPr>
          <p:cNvPr id="398" name="Google Shape;398;g2f850ac211b_0_260"/>
          <p:cNvSpPr txBox="1"/>
          <p:nvPr/>
        </p:nvSpPr>
        <p:spPr>
          <a:xfrm>
            <a:off x="341125" y="2292125"/>
            <a:ext cx="85266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200">
                <a:solidFill>
                  <a:srgbClr val="374151"/>
                </a:solidFill>
              </a:rP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f850ac211b_0_27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04" name="Google Shape;404;g2f850ac211b_0_277"/>
          <p:cNvSpPr/>
          <p:nvPr/>
        </p:nvSpPr>
        <p:spPr>
          <a:xfrm>
            <a:off x="538625" y="0"/>
            <a:ext cx="36831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Route with parameter (4)</a:t>
            </a:r>
            <a:endParaRPr sz="1400" b="0" i="0" u="none" strike="noStrike" cap="none">
              <a:solidFill>
                <a:srgbClr val="000000"/>
              </a:solidFill>
              <a:latin typeface="Arial"/>
              <a:ea typeface="Arial"/>
              <a:cs typeface="Arial"/>
              <a:sym typeface="Arial"/>
            </a:endParaRPr>
          </a:p>
        </p:txBody>
      </p:sp>
      <p:sp>
        <p:nvSpPr>
          <p:cNvPr id="405" name="Google Shape;405;g2f850ac211b_0_277"/>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406" name="Google Shape;406;g2f850ac211b_0_277"/>
          <p:cNvSpPr txBox="1"/>
          <p:nvPr/>
        </p:nvSpPr>
        <p:spPr>
          <a:xfrm>
            <a:off x="302250" y="1332150"/>
            <a:ext cx="5897700" cy="33762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300">
                <a:solidFill>
                  <a:srgbClr val="BFBFBF"/>
                </a:solidFill>
              </a:rPr>
              <a:t>&lt;ion-grid *ngIf="jenistampilan=='grid'"&gt;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&lt;ion-row *ngFor="let pastas2 of chunkArray(pastas, 2</a:t>
            </a:r>
            <a:r>
              <a:rPr lang="es" sz="1300">
                <a:solidFill>
                  <a:srgbClr val="FF0000"/>
                </a:solidFill>
              </a:rPr>
              <a:t>); let i = index</a:t>
            </a:r>
            <a:r>
              <a:rPr lang="es" sz="1300">
                <a:solidFill>
                  <a:srgbClr val="BFBFBF"/>
                </a:solidFill>
              </a:rPr>
              <a:t>" &gt;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&lt;ion-col *ngFor="let pasta of pastas2</a:t>
            </a:r>
            <a:r>
              <a:rPr lang="es" sz="1300">
                <a:solidFill>
                  <a:srgbClr val="FF0000"/>
                </a:solidFill>
              </a:rPr>
              <a:t>; let i2 = index</a:t>
            </a:r>
            <a:r>
              <a:rPr lang="es" sz="1300">
                <a:solidFill>
                  <a:srgbClr val="BFBFBF"/>
                </a:solidFill>
              </a:rPr>
              <a:t>" &gt;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&lt;ion-list&gt;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&lt;ion-item&gt;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&lt;ion-img [src]="pasta.url"&gt;&lt;/ion-img&gt;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&lt;/ion-item&gt;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&lt;ion-item </a:t>
            </a:r>
            <a:r>
              <a:rPr lang="es" sz="1300">
                <a:solidFill>
                  <a:srgbClr val="FF0000"/>
                </a:solidFill>
              </a:rPr>
              <a:t>routerLink="/pastadetail/{{(i*2)+i2}}"</a:t>
            </a:r>
            <a:r>
              <a:rPr lang="es" sz="1300">
                <a:solidFill>
                  <a:srgbClr val="BFBFBF"/>
                </a:solidFill>
              </a:rPr>
              <a:t>&gt;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{{pasta.name}}</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&lt;/ion-item&gt;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&lt;/ion-list&gt;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&lt;/ion-col&gt;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   &lt;/ion-row&gt;</a:t>
            </a:r>
            <a:endParaRPr sz="1300">
              <a:solidFill>
                <a:srgbClr val="BFBFBF"/>
              </a:solidFill>
            </a:endParaRPr>
          </a:p>
          <a:p>
            <a:pPr marL="0" lvl="0" indent="0" algn="l" rtl="0">
              <a:lnSpc>
                <a:spcPct val="115000"/>
              </a:lnSpc>
              <a:spcBef>
                <a:spcPts val="0"/>
              </a:spcBef>
              <a:spcAft>
                <a:spcPts val="0"/>
              </a:spcAft>
              <a:buNone/>
            </a:pPr>
            <a:r>
              <a:rPr lang="es" sz="1300">
                <a:solidFill>
                  <a:srgbClr val="BFBFBF"/>
                </a:solidFill>
              </a:rPr>
              <a:t>&lt;/ion-grid&gt;</a:t>
            </a:r>
            <a:endParaRPr sz="1300">
              <a:solidFill>
                <a:srgbClr val="023DFF"/>
              </a:solidFill>
            </a:endParaRPr>
          </a:p>
        </p:txBody>
      </p:sp>
      <p:sp>
        <p:nvSpPr>
          <p:cNvPr id="407" name="Google Shape;407;g2f850ac211b_0_277"/>
          <p:cNvSpPr txBox="1"/>
          <p:nvPr/>
        </p:nvSpPr>
        <p:spPr>
          <a:xfrm>
            <a:off x="262800" y="758025"/>
            <a:ext cx="861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800" b="1">
                <a:solidFill>
                  <a:srgbClr val="374151"/>
                </a:solidFill>
              </a:rPr>
              <a:t>In pasta.page.html</a:t>
            </a:r>
            <a:endParaRPr sz="1600" b="1">
              <a:solidFill>
                <a:srgbClr val="374151"/>
              </a:solidFill>
            </a:endParaRPr>
          </a:p>
        </p:txBody>
      </p:sp>
      <p:sp>
        <p:nvSpPr>
          <p:cNvPr id="408" name="Google Shape;408;g2f850ac211b_0_277"/>
          <p:cNvSpPr/>
          <p:nvPr/>
        </p:nvSpPr>
        <p:spPr>
          <a:xfrm>
            <a:off x="6301975" y="1966925"/>
            <a:ext cx="2725800" cy="712800"/>
          </a:xfrm>
          <a:prstGeom prst="roundRect">
            <a:avLst>
              <a:gd name="adj" fmla="val 20791"/>
            </a:avLst>
          </a:prstGeom>
          <a:solidFill>
            <a:srgbClr val="FFFF00"/>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s" sz="1600"/>
              <a:t>Can you explain why we need this calculation?</a:t>
            </a:r>
            <a:endParaRPr sz="1500"/>
          </a:p>
        </p:txBody>
      </p:sp>
      <p:sp>
        <p:nvSpPr>
          <p:cNvPr id="409" name="Google Shape;409;g2f850ac211b_0_277"/>
          <p:cNvSpPr/>
          <p:nvPr/>
        </p:nvSpPr>
        <p:spPr>
          <a:xfrm>
            <a:off x="1585854" y="2981025"/>
            <a:ext cx="2725800" cy="265800"/>
          </a:xfrm>
          <a:prstGeom prst="roundRect">
            <a:avLst>
              <a:gd name="adj" fmla="val 16667"/>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cxnSp>
        <p:nvCxnSpPr>
          <p:cNvPr id="410" name="Google Shape;410;g2f850ac211b_0_277"/>
          <p:cNvCxnSpPr>
            <a:stCxn id="409" idx="3"/>
            <a:endCxn id="408" idx="1"/>
          </p:cNvCxnSpPr>
          <p:nvPr/>
        </p:nvCxnSpPr>
        <p:spPr>
          <a:xfrm rot="10800000" flipH="1">
            <a:off x="4311654" y="2323425"/>
            <a:ext cx="1990200" cy="790500"/>
          </a:xfrm>
          <a:prstGeom prst="straightConnector1">
            <a:avLst/>
          </a:prstGeom>
          <a:noFill/>
          <a:ln w="38100" cap="flat" cmpd="sng">
            <a:solidFill>
              <a:srgbClr val="023DFF"/>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2" name="Picture 1">
            <a:extLst>
              <a:ext uri="{FF2B5EF4-FFF2-40B4-BE49-F238E27FC236}">
                <a16:creationId xmlns:a16="http://schemas.microsoft.com/office/drawing/2014/main" id="{9F2AD6CA-1463-1A4A-B458-CD5DFA5AD0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961" y="1453777"/>
            <a:ext cx="3295307" cy="3474643"/>
          </a:xfrm>
          <a:prstGeom prst="rect">
            <a:avLst/>
          </a:prstGeom>
        </p:spPr>
      </p:pic>
      <p:sp>
        <p:nvSpPr>
          <p:cNvPr id="415" name="Google Shape;415;g2f850ac211b_0_29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16" name="Google Shape;416;g2f850ac211b_0_292"/>
          <p:cNvSpPr/>
          <p:nvPr/>
        </p:nvSpPr>
        <p:spPr>
          <a:xfrm>
            <a:off x="538625" y="0"/>
            <a:ext cx="35433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Route with parameter (5)</a:t>
            </a:r>
            <a:endParaRPr sz="1400" b="0" i="0" u="none" strike="noStrike" cap="none">
              <a:solidFill>
                <a:srgbClr val="000000"/>
              </a:solidFill>
              <a:latin typeface="Arial"/>
              <a:ea typeface="Arial"/>
              <a:cs typeface="Arial"/>
              <a:sym typeface="Arial"/>
            </a:endParaRPr>
          </a:p>
        </p:txBody>
      </p:sp>
      <p:sp>
        <p:nvSpPr>
          <p:cNvPr id="417" name="Google Shape;417;g2f850ac211b_0_292"/>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p:txBody>
      </p:sp>
      <p:sp>
        <p:nvSpPr>
          <p:cNvPr id="418" name="Google Shape;418;g2f850ac211b_0_292"/>
          <p:cNvSpPr txBox="1"/>
          <p:nvPr/>
        </p:nvSpPr>
        <p:spPr>
          <a:xfrm>
            <a:off x="206825" y="858038"/>
            <a:ext cx="80412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2000">
                <a:solidFill>
                  <a:srgbClr val="374151"/>
                </a:solidFill>
              </a:rPr>
              <a:t>Check the received parameter !</a:t>
            </a:r>
            <a:endParaRPr sz="1800">
              <a:solidFill>
                <a:srgbClr val="222D3A"/>
              </a:solidFill>
            </a:endParaRPr>
          </a:p>
        </p:txBody>
      </p:sp>
      <p:pic>
        <p:nvPicPr>
          <p:cNvPr id="420" name="Google Shape;420;g2f850ac211b_0_29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896650" y="1660270"/>
            <a:ext cx="3928600" cy="984997"/>
          </a:xfrm>
          <a:prstGeom prst="rect">
            <a:avLst/>
          </a:prstGeom>
          <a:noFill/>
          <a:ln>
            <a:noFill/>
          </a:ln>
        </p:spPr>
      </p:pic>
      <p:cxnSp>
        <p:nvCxnSpPr>
          <p:cNvPr id="421" name="Google Shape;421;g2f850ac211b_0_292"/>
          <p:cNvCxnSpPr>
            <a:endCxn id="422" idx="4"/>
          </p:cNvCxnSpPr>
          <p:nvPr/>
        </p:nvCxnSpPr>
        <p:spPr>
          <a:xfrm rot="-5400000">
            <a:off x="3167850" y="2672875"/>
            <a:ext cx="1952400" cy="1647900"/>
          </a:xfrm>
          <a:prstGeom prst="curvedConnector3">
            <a:avLst>
              <a:gd name="adj1" fmla="val 50000"/>
            </a:avLst>
          </a:prstGeom>
          <a:noFill/>
          <a:ln w="28575" cap="flat" cmpd="sng">
            <a:solidFill>
              <a:srgbClr val="023DFF"/>
            </a:solidFill>
            <a:prstDash val="solid"/>
            <a:round/>
            <a:headEnd type="oval" w="med" len="med"/>
            <a:tailEnd type="triangle" w="med" len="med"/>
          </a:ln>
        </p:spPr>
      </p:cxnSp>
      <p:sp>
        <p:nvSpPr>
          <p:cNvPr id="422" name="Google Shape;422;g2f850ac211b_0_292"/>
          <p:cNvSpPr/>
          <p:nvPr/>
        </p:nvSpPr>
        <p:spPr>
          <a:xfrm>
            <a:off x="4702050" y="2008225"/>
            <a:ext cx="531900" cy="512400"/>
          </a:xfrm>
          <a:prstGeom prst="ellipse">
            <a:avLst/>
          </a:prstGeom>
          <a:noFill/>
          <a:ln w="28575" cap="flat" cmpd="sng">
            <a:solidFill>
              <a:srgbClr val="023D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f850ac211b_0_30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28" name="Google Shape;428;g2f850ac211b_0_308"/>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Exercise 3 (max 10 minutes)</a:t>
            </a:r>
            <a:endParaRPr sz="2000" b="1" i="0" u="none" strike="noStrike" cap="none">
              <a:solidFill>
                <a:schemeClr val="lt1"/>
              </a:solidFill>
              <a:latin typeface="Figtree"/>
              <a:ea typeface="Figtree"/>
              <a:cs typeface="Figtree"/>
              <a:sym typeface="Figtree"/>
            </a:endParaRPr>
          </a:p>
        </p:txBody>
      </p:sp>
      <p:sp>
        <p:nvSpPr>
          <p:cNvPr id="429" name="Google Shape;429;g2f850ac211b_0_308"/>
          <p:cNvSpPr txBox="1"/>
          <p:nvPr/>
        </p:nvSpPr>
        <p:spPr>
          <a:xfrm>
            <a:off x="496200" y="992725"/>
            <a:ext cx="8151600" cy="6747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2000">
                <a:solidFill>
                  <a:srgbClr val="374151"/>
                </a:solidFill>
              </a:rPr>
              <a:t>Fix pastadetail page. Display </a:t>
            </a:r>
            <a:r>
              <a:rPr lang="es" sz="2000" b="1">
                <a:solidFill>
                  <a:srgbClr val="374151"/>
                </a:solidFill>
              </a:rPr>
              <a:t>all</a:t>
            </a:r>
            <a:r>
              <a:rPr lang="es" sz="2000">
                <a:solidFill>
                  <a:srgbClr val="374151"/>
                </a:solidFill>
              </a:rPr>
              <a:t> data in array pastas, based on received parameter.</a:t>
            </a:r>
            <a:endParaRPr sz="2000">
              <a:solidFill>
                <a:srgbClr val="37415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f850ac211b_0_76"/>
          <p:cNvSpPr txBox="1">
            <a:spLocks noGrp="1"/>
          </p:cNvSpPr>
          <p:nvPr>
            <p:ph type="title"/>
          </p:nvPr>
        </p:nvSpPr>
        <p:spPr>
          <a:xfrm>
            <a:off x="0" y="1943750"/>
            <a:ext cx="9144000" cy="1256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chemeClr val="lt1"/>
                </a:solidFill>
                <a:latin typeface="Figtree"/>
                <a:ea typeface="Figtree"/>
                <a:cs typeface="Figtree"/>
                <a:sym typeface="Figtree"/>
              </a:rPr>
              <a:t>Thanks.</a:t>
            </a:r>
            <a:endParaRPr sz="7200">
              <a:solidFill>
                <a:schemeClr val="lt1"/>
              </a:solidFill>
              <a:latin typeface="Figtree"/>
              <a:ea typeface="Figtree"/>
              <a:cs typeface="Figtree"/>
              <a:sym typeface="Figtree"/>
            </a:endParaRPr>
          </a:p>
        </p:txBody>
      </p:sp>
      <p:sp>
        <p:nvSpPr>
          <p:cNvPr id="435" name="Google Shape;435;g2f850ac211b_0_7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a:t>29</a:t>
            </a:fld>
            <a:endParaRPr/>
          </a:p>
        </p:txBody>
      </p:sp>
      <p:sp>
        <p:nvSpPr>
          <p:cNvPr id="436" name="Google Shape;436;g2f850ac211b_0_7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37" name="Google Shape;437;g2f850ac211b_0_76"/>
          <p:cNvSpPr txBox="1"/>
          <p:nvPr/>
        </p:nvSpPr>
        <p:spPr>
          <a:xfrm>
            <a:off x="2286000" y="3131568"/>
            <a:ext cx="45720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 sz="2400" b="1" i="0" u="none" strike="noStrike" cap="none">
                <a:solidFill>
                  <a:schemeClr val="lt1"/>
                </a:solidFill>
                <a:latin typeface="Albert Sans"/>
                <a:ea typeface="Albert Sans"/>
                <a:cs typeface="Albert Sans"/>
                <a:sym typeface="Albert Sans"/>
              </a:rPr>
              <a:t>Any Question ?</a:t>
            </a:r>
            <a:endParaRPr sz="2400" b="1" i="0" u="none" strike="noStrike" cap="none">
              <a:solidFill>
                <a:schemeClr val="lt1"/>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f850ac211b_0_0"/>
          <p:cNvSpPr txBox="1">
            <a:spLocks noGrp="1"/>
          </p:cNvSpPr>
          <p:nvPr>
            <p:ph type="title"/>
          </p:nvPr>
        </p:nvSpPr>
        <p:spPr>
          <a:xfrm>
            <a:off x="0" y="2423227"/>
            <a:ext cx="9144000" cy="61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rPr>
              <a:t>Components for Layouting</a:t>
            </a:r>
            <a:endParaRPr sz="4000">
              <a:solidFill>
                <a:schemeClr val="lt1"/>
              </a:solidFill>
              <a:latin typeface="Figtree"/>
              <a:ea typeface="Figtree"/>
              <a:cs typeface="Figtree"/>
              <a:sym typeface="Figtree"/>
            </a:endParaRPr>
          </a:p>
        </p:txBody>
      </p:sp>
      <p:sp>
        <p:nvSpPr>
          <p:cNvPr id="206" name="Google Shape;206;g2f850ac211b_0_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3</a:t>
            </a:fld>
            <a:endParaRPr/>
          </a:p>
        </p:txBody>
      </p:sp>
      <p:sp>
        <p:nvSpPr>
          <p:cNvPr id="207" name="Google Shape;207;g2f850ac211b_0_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13" name="Google Shape;213;p19"/>
          <p:cNvSpPr/>
          <p:nvPr/>
        </p:nvSpPr>
        <p:spPr>
          <a:xfrm>
            <a:off x="538624" y="0"/>
            <a:ext cx="4509626" cy="591058"/>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ion-header &amp; ion-footer</a:t>
            </a:r>
            <a:endParaRPr sz="2000" b="1" i="0" u="none" strike="noStrike" cap="none">
              <a:solidFill>
                <a:schemeClr val="lt1"/>
              </a:solidFill>
              <a:latin typeface="Figtree"/>
              <a:ea typeface="Figtree"/>
              <a:cs typeface="Figtree"/>
              <a:sym typeface="Figtree"/>
            </a:endParaRPr>
          </a:p>
        </p:txBody>
      </p:sp>
      <p:sp>
        <p:nvSpPr>
          <p:cNvPr id="214" name="Google Shape;214;p19"/>
          <p:cNvSpPr txBox="1"/>
          <p:nvPr/>
        </p:nvSpPr>
        <p:spPr>
          <a:xfrm>
            <a:off x="496200" y="1096863"/>
            <a:ext cx="8151600" cy="25227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800">
                <a:solidFill>
                  <a:srgbClr val="35404E"/>
                </a:solidFill>
              </a:rPr>
              <a:t>Header is a root component of a page that aligns itself to the </a:t>
            </a:r>
            <a:r>
              <a:rPr lang="es" sz="1800" b="1">
                <a:solidFill>
                  <a:srgbClr val="35404E"/>
                </a:solidFill>
              </a:rPr>
              <a:t>top</a:t>
            </a:r>
            <a:r>
              <a:rPr lang="es" sz="1800">
                <a:solidFill>
                  <a:srgbClr val="35404E"/>
                </a:solidFill>
              </a:rPr>
              <a:t> of the page. It is recommended to be used as a wrapper for one or more </a:t>
            </a:r>
            <a:r>
              <a:rPr lang="es" sz="1800">
                <a:solidFill>
                  <a:srgbClr val="023DFF"/>
                </a:solidFill>
              </a:rPr>
              <a:t>ion-toolbar</a:t>
            </a:r>
            <a:r>
              <a:rPr lang="es" sz="1800">
                <a:solidFill>
                  <a:srgbClr val="35404E"/>
                </a:solidFill>
              </a:rPr>
              <a:t>, but it can be used to wrap any element.</a:t>
            </a:r>
            <a:endParaRPr sz="1800">
              <a:solidFill>
                <a:srgbClr val="35404E"/>
              </a:solidFill>
            </a:endParaRPr>
          </a:p>
          <a:p>
            <a:pPr marL="0" lvl="0" indent="0" algn="just" rtl="0">
              <a:lnSpc>
                <a:spcPct val="115000"/>
              </a:lnSpc>
              <a:spcBef>
                <a:spcPts val="0"/>
              </a:spcBef>
              <a:spcAft>
                <a:spcPts val="0"/>
              </a:spcAft>
              <a:buNone/>
            </a:pPr>
            <a:endParaRPr sz="1800">
              <a:solidFill>
                <a:srgbClr val="35404E"/>
              </a:solidFill>
            </a:endParaRPr>
          </a:p>
          <a:p>
            <a:pPr marL="0" lvl="0" indent="0" algn="just" rtl="0">
              <a:lnSpc>
                <a:spcPct val="115000"/>
              </a:lnSpc>
              <a:spcBef>
                <a:spcPts val="0"/>
              </a:spcBef>
              <a:spcAft>
                <a:spcPts val="0"/>
              </a:spcAft>
              <a:buNone/>
            </a:pPr>
            <a:r>
              <a:rPr lang="es" sz="1800">
                <a:solidFill>
                  <a:srgbClr val="35404E"/>
                </a:solidFill>
              </a:rPr>
              <a:t>Footer is a root component of a page that aligns itself to the </a:t>
            </a:r>
            <a:r>
              <a:rPr lang="es" sz="1800" b="1">
                <a:solidFill>
                  <a:srgbClr val="35404E"/>
                </a:solidFill>
              </a:rPr>
              <a:t>bottom</a:t>
            </a:r>
            <a:r>
              <a:rPr lang="es" sz="1800">
                <a:solidFill>
                  <a:srgbClr val="35404E"/>
                </a:solidFill>
              </a:rPr>
              <a:t> of the page. It is recommended to be used as a wrapper for one or more</a:t>
            </a:r>
            <a:r>
              <a:rPr lang="es" sz="1800">
                <a:solidFill>
                  <a:srgbClr val="023DFF"/>
                </a:solidFill>
              </a:rPr>
              <a:t> ion-toolbar</a:t>
            </a:r>
            <a:r>
              <a:rPr lang="es" sz="1800">
                <a:solidFill>
                  <a:srgbClr val="35404E"/>
                </a:solidFill>
              </a:rPr>
              <a:t>, but it can be used to wrap any element. </a:t>
            </a:r>
            <a:endParaRPr sz="1800">
              <a:solidFill>
                <a:srgbClr val="35404E"/>
              </a:solidFill>
            </a:endParaRPr>
          </a:p>
          <a:p>
            <a:pPr marL="0" marR="642620" lvl="0" indent="0" algn="just" rtl="0">
              <a:lnSpc>
                <a:spcPct val="184166"/>
              </a:lnSpc>
              <a:spcBef>
                <a:spcPts val="20"/>
              </a:spcBef>
              <a:spcAft>
                <a:spcPts val="0"/>
              </a:spcAft>
              <a:buNone/>
            </a:pPr>
            <a:endParaRPr sz="1800">
              <a:latin typeface="Albert Sans"/>
              <a:ea typeface="Albert Sans"/>
              <a:cs typeface="Albert Sans"/>
              <a:sym typeface="Alber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2f850ac211b_0_1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0" name="Google Shape;220;g2f850ac211b_0_15"/>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ion-toolbar</a:t>
            </a:r>
            <a:endParaRPr sz="2000" b="1" i="0" u="none" strike="noStrike" cap="none">
              <a:solidFill>
                <a:schemeClr val="lt1"/>
              </a:solidFill>
              <a:latin typeface="Figtree"/>
              <a:ea typeface="Figtree"/>
              <a:cs typeface="Figtree"/>
              <a:sym typeface="Figtree"/>
            </a:endParaRPr>
          </a:p>
        </p:txBody>
      </p:sp>
      <p:sp>
        <p:nvSpPr>
          <p:cNvPr id="221" name="Google Shape;221;g2f850ac211b_0_15"/>
          <p:cNvSpPr txBox="1"/>
          <p:nvPr/>
        </p:nvSpPr>
        <p:spPr>
          <a:xfrm>
            <a:off x="496200" y="914875"/>
            <a:ext cx="8151600" cy="35871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700">
                <a:solidFill>
                  <a:srgbClr val="222D3A"/>
                </a:solidFill>
              </a:rPr>
              <a:t>Toolbars are generally positioned above or below content and provide content and actions for the current screen. </a:t>
            </a:r>
            <a:endParaRPr sz="1700">
              <a:solidFill>
                <a:srgbClr val="222D3A"/>
              </a:solidFill>
            </a:endParaRPr>
          </a:p>
          <a:p>
            <a:pPr marL="0" lvl="0" indent="0" algn="just" rtl="0">
              <a:lnSpc>
                <a:spcPct val="115000"/>
              </a:lnSpc>
              <a:spcBef>
                <a:spcPts val="0"/>
              </a:spcBef>
              <a:spcAft>
                <a:spcPts val="0"/>
              </a:spcAft>
              <a:buNone/>
            </a:pPr>
            <a:endParaRPr sz="1700">
              <a:solidFill>
                <a:srgbClr val="222D3A"/>
              </a:solidFill>
            </a:endParaRPr>
          </a:p>
          <a:p>
            <a:pPr marL="0" lvl="0" indent="0" algn="just" rtl="0">
              <a:lnSpc>
                <a:spcPct val="115000"/>
              </a:lnSpc>
              <a:spcBef>
                <a:spcPts val="0"/>
              </a:spcBef>
              <a:spcAft>
                <a:spcPts val="0"/>
              </a:spcAft>
              <a:buNone/>
            </a:pPr>
            <a:r>
              <a:rPr lang="es" sz="1700">
                <a:solidFill>
                  <a:srgbClr val="222D3A"/>
                </a:solidFill>
              </a:rPr>
              <a:t>Toolbars can contain several different components including titles, buttons, icons, back buttons, menu buttons, searchbars, segments, progress bars, and more.</a:t>
            </a:r>
            <a:endParaRPr sz="1700">
              <a:solidFill>
                <a:srgbClr val="222D3A"/>
              </a:solidFill>
            </a:endParaRPr>
          </a:p>
          <a:p>
            <a:pPr marL="0" lvl="0" indent="0" algn="just" rtl="0">
              <a:lnSpc>
                <a:spcPct val="115000"/>
              </a:lnSpc>
              <a:spcBef>
                <a:spcPts val="0"/>
              </a:spcBef>
              <a:spcAft>
                <a:spcPts val="0"/>
              </a:spcAft>
              <a:buNone/>
            </a:pPr>
            <a:endParaRPr sz="1700">
              <a:solidFill>
                <a:srgbClr val="222D3A"/>
              </a:solidFill>
            </a:endParaRPr>
          </a:p>
          <a:p>
            <a:pPr marL="0" lvl="0" indent="0" algn="just" rtl="0">
              <a:lnSpc>
                <a:spcPct val="115000"/>
              </a:lnSpc>
              <a:spcBef>
                <a:spcPts val="0"/>
              </a:spcBef>
              <a:spcAft>
                <a:spcPts val="0"/>
              </a:spcAft>
              <a:buNone/>
            </a:pPr>
            <a:r>
              <a:rPr lang="es" sz="1700">
                <a:solidFill>
                  <a:srgbClr val="222D3A"/>
                </a:solidFill>
              </a:rPr>
              <a:t>It is recommended to put a toolbar inside of a </a:t>
            </a:r>
            <a:r>
              <a:rPr lang="es" sz="1700">
                <a:solidFill>
                  <a:srgbClr val="023DFF"/>
                </a:solidFill>
              </a:rPr>
              <a:t>ion-header</a:t>
            </a:r>
            <a:r>
              <a:rPr lang="es" sz="1700">
                <a:solidFill>
                  <a:srgbClr val="222D3A"/>
                </a:solidFill>
              </a:rPr>
              <a:t> or </a:t>
            </a:r>
            <a:r>
              <a:rPr lang="es" sz="1700">
                <a:solidFill>
                  <a:srgbClr val="023DFF"/>
                </a:solidFill>
              </a:rPr>
              <a:t>ion-footer</a:t>
            </a:r>
            <a:r>
              <a:rPr lang="es" sz="1700">
                <a:solidFill>
                  <a:srgbClr val="222D3A"/>
                </a:solidFill>
              </a:rPr>
              <a:t> for proper positioning. When a toolbar is placed in a header it will appear fixed at the top of the content. When it is placed in a footer it will appear fixed at the bottom. Fullscreen content will scroll behind a toolbar in a header or footer. An </a:t>
            </a:r>
            <a:r>
              <a:rPr lang="es" sz="1700">
                <a:solidFill>
                  <a:srgbClr val="023DFF"/>
                </a:solidFill>
              </a:rPr>
              <a:t>ion-title </a:t>
            </a:r>
            <a:r>
              <a:rPr lang="es" sz="1700">
                <a:solidFill>
                  <a:srgbClr val="222D3A"/>
                </a:solidFill>
              </a:rPr>
              <a:t>component usually used to display text inside of the toolbar.</a:t>
            </a:r>
            <a:endParaRPr sz="1700">
              <a:solidFill>
                <a:srgbClr val="222D3A"/>
              </a:solidFill>
            </a:endParaRPr>
          </a:p>
          <a:p>
            <a:pPr marL="0" marR="642620" lvl="0" indent="0" algn="just" rtl="0">
              <a:lnSpc>
                <a:spcPct val="184166"/>
              </a:lnSpc>
              <a:spcBef>
                <a:spcPts val="20"/>
              </a:spcBef>
              <a:spcAft>
                <a:spcPts val="0"/>
              </a:spcAft>
              <a:buNone/>
            </a:pPr>
            <a:endParaRPr sz="1700">
              <a:solidFill>
                <a:srgbClr val="35404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f850ac211b_0_2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7" name="Google Shape;227;g2f850ac211b_0_29"/>
          <p:cNvSpPr/>
          <p:nvPr/>
        </p:nvSpPr>
        <p:spPr>
          <a:xfrm>
            <a:off x="538624" y="0"/>
            <a:ext cx="4847100" cy="5757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ion-toolbar (2)</a:t>
            </a:r>
            <a:endParaRPr sz="2000" b="1" i="0" u="none" strike="noStrike" cap="none">
              <a:solidFill>
                <a:schemeClr val="lt1"/>
              </a:solidFill>
              <a:latin typeface="Figtree"/>
              <a:ea typeface="Figtree"/>
              <a:cs typeface="Figtree"/>
              <a:sym typeface="Figtree"/>
            </a:endParaRPr>
          </a:p>
        </p:txBody>
      </p:sp>
      <p:sp>
        <p:nvSpPr>
          <p:cNvPr id="228" name="Google Shape;228;g2f850ac211b_0_29"/>
          <p:cNvSpPr txBox="1"/>
          <p:nvPr/>
        </p:nvSpPr>
        <p:spPr>
          <a:xfrm>
            <a:off x="450550" y="876175"/>
            <a:ext cx="5165700" cy="33438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900">
                <a:solidFill>
                  <a:srgbClr val="222D3A"/>
                </a:solidFill>
              </a:rPr>
              <a:t>Frequently used property: </a:t>
            </a:r>
            <a:endParaRPr sz="1900">
              <a:solidFill>
                <a:srgbClr val="222D3A"/>
              </a:solidFill>
            </a:endParaRPr>
          </a:p>
          <a:p>
            <a:pPr marL="0" lvl="0" indent="0" algn="l" rtl="0">
              <a:lnSpc>
                <a:spcPct val="115000"/>
              </a:lnSpc>
              <a:spcBef>
                <a:spcPts val="0"/>
              </a:spcBef>
              <a:spcAft>
                <a:spcPts val="0"/>
              </a:spcAft>
              <a:buNone/>
            </a:pPr>
            <a:endParaRPr sz="1900" b="1">
              <a:solidFill>
                <a:srgbClr val="023DFF"/>
              </a:solidFill>
            </a:endParaRPr>
          </a:p>
          <a:p>
            <a:pPr marL="0" lvl="0" indent="0" algn="l" rtl="0">
              <a:lnSpc>
                <a:spcPct val="115000"/>
              </a:lnSpc>
              <a:spcBef>
                <a:spcPts val="0"/>
              </a:spcBef>
              <a:spcAft>
                <a:spcPts val="0"/>
              </a:spcAft>
              <a:buNone/>
            </a:pPr>
            <a:r>
              <a:rPr lang="es" sz="1900" b="1">
                <a:solidFill>
                  <a:srgbClr val="023DFF"/>
                </a:solidFill>
              </a:rPr>
              <a:t>color</a:t>
            </a:r>
            <a:endParaRPr sz="1900">
              <a:solidFill>
                <a:srgbClr val="023DFF"/>
              </a:solidFill>
            </a:endParaRPr>
          </a:p>
          <a:p>
            <a:pPr marL="0" lvl="0" indent="0" algn="l" rtl="0">
              <a:lnSpc>
                <a:spcPct val="115000"/>
              </a:lnSpc>
              <a:spcBef>
                <a:spcPts val="0"/>
              </a:spcBef>
              <a:spcAft>
                <a:spcPts val="0"/>
              </a:spcAft>
              <a:buNone/>
            </a:pPr>
            <a:r>
              <a:rPr lang="es" sz="1600">
                <a:solidFill>
                  <a:srgbClr val="222D3A"/>
                </a:solidFill>
              </a:rPr>
              <a:t>The color to use from your application's color palette.</a:t>
            </a:r>
            <a:endParaRPr sz="1600">
              <a:solidFill>
                <a:srgbClr val="222D3A"/>
              </a:solidFill>
            </a:endParaRPr>
          </a:p>
          <a:p>
            <a:pPr marL="0" lvl="0" indent="0" algn="l" rtl="0">
              <a:lnSpc>
                <a:spcPct val="115000"/>
              </a:lnSpc>
              <a:spcBef>
                <a:spcPts val="0"/>
              </a:spcBef>
              <a:spcAft>
                <a:spcPts val="0"/>
              </a:spcAft>
              <a:buNone/>
            </a:pPr>
            <a:r>
              <a:rPr lang="es" sz="1200">
                <a:solidFill>
                  <a:srgbClr val="222D3A"/>
                </a:solidFill>
              </a:rPr>
              <a:t>"danger" ｜ "dark" ｜ "light" ｜ "medium" ｜ "primary" ｜ "secondary" ｜ "success" ｜ "tertiary" ｜ "warning" ｜ string ｜ undefined</a:t>
            </a:r>
            <a:endParaRPr sz="1200">
              <a:solidFill>
                <a:srgbClr val="222D3A"/>
              </a:solidFill>
            </a:endParaRPr>
          </a:p>
          <a:p>
            <a:pPr marL="0" lvl="0" indent="0" algn="l" rtl="0">
              <a:lnSpc>
                <a:spcPct val="115000"/>
              </a:lnSpc>
              <a:spcBef>
                <a:spcPts val="0"/>
              </a:spcBef>
              <a:spcAft>
                <a:spcPts val="0"/>
              </a:spcAft>
              <a:buNone/>
            </a:pPr>
            <a:endParaRPr sz="2800">
              <a:solidFill>
                <a:srgbClr val="222D3A"/>
              </a:solidFill>
            </a:endParaRPr>
          </a:p>
          <a:p>
            <a:pPr marL="0" lvl="0" indent="0" algn="l" rtl="0">
              <a:lnSpc>
                <a:spcPct val="115000"/>
              </a:lnSpc>
              <a:spcBef>
                <a:spcPts val="0"/>
              </a:spcBef>
              <a:spcAft>
                <a:spcPts val="0"/>
              </a:spcAft>
              <a:buNone/>
            </a:pPr>
            <a:r>
              <a:rPr lang="es" sz="1900" b="1">
                <a:solidFill>
                  <a:srgbClr val="023DFF"/>
                </a:solidFill>
              </a:rPr>
              <a:t>mode</a:t>
            </a:r>
            <a:endParaRPr sz="1900" b="1">
              <a:solidFill>
                <a:srgbClr val="023DFF"/>
              </a:solidFill>
            </a:endParaRPr>
          </a:p>
          <a:p>
            <a:pPr marL="0" lvl="0" indent="0" algn="l" rtl="0">
              <a:lnSpc>
                <a:spcPct val="115000"/>
              </a:lnSpc>
              <a:spcBef>
                <a:spcPts val="0"/>
              </a:spcBef>
              <a:spcAft>
                <a:spcPts val="0"/>
              </a:spcAft>
              <a:buNone/>
            </a:pPr>
            <a:r>
              <a:rPr lang="es" sz="1600">
                <a:solidFill>
                  <a:srgbClr val="222D3A"/>
                </a:solidFill>
              </a:rPr>
              <a:t>The mode determines which platform styles to use.</a:t>
            </a:r>
            <a:endParaRPr sz="1600">
              <a:solidFill>
                <a:srgbClr val="222D3A"/>
              </a:solidFill>
            </a:endParaRPr>
          </a:p>
          <a:p>
            <a:pPr marL="0" lvl="0" indent="0" algn="l" rtl="0">
              <a:lnSpc>
                <a:spcPct val="115000"/>
              </a:lnSpc>
              <a:spcBef>
                <a:spcPts val="0"/>
              </a:spcBef>
              <a:spcAft>
                <a:spcPts val="0"/>
              </a:spcAft>
              <a:buNone/>
            </a:pPr>
            <a:r>
              <a:rPr lang="es" sz="1600">
                <a:solidFill>
                  <a:srgbClr val="222D3A"/>
                </a:solidFill>
              </a:rPr>
              <a:t>"ios" ｜ "md"</a:t>
            </a:r>
            <a:endParaRPr sz="1600">
              <a:solidFill>
                <a:srgbClr val="222D3A"/>
              </a:solidFill>
            </a:endParaRPr>
          </a:p>
          <a:p>
            <a:pPr marL="12700" marR="0" lvl="0" indent="0" algn="l" rtl="0">
              <a:lnSpc>
                <a:spcPct val="100000"/>
              </a:lnSpc>
              <a:spcBef>
                <a:spcPts val="0"/>
              </a:spcBef>
              <a:spcAft>
                <a:spcPts val="0"/>
              </a:spcAft>
              <a:buClr>
                <a:srgbClr val="000000"/>
              </a:buClr>
              <a:buSzPts val="1400"/>
              <a:buFont typeface="Arial"/>
              <a:buNone/>
            </a:pPr>
            <a:endParaRPr b="1">
              <a:solidFill>
                <a:srgbClr val="374151"/>
              </a:solidFill>
              <a:latin typeface="Albert Sans"/>
              <a:ea typeface="Albert Sans"/>
              <a:cs typeface="Albert Sans"/>
              <a:sym typeface="Albert Sans"/>
            </a:endParaRPr>
          </a:p>
        </p:txBody>
      </p:sp>
      <p:pic>
        <p:nvPicPr>
          <p:cNvPr id="229" name="Google Shape;229;g2f850ac211b_0_2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559637" y="1023150"/>
            <a:ext cx="3434825" cy="3285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2f850ac211b_0_4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35" name="Google Shape;235;g2f850ac211b_0_40"/>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ion-content </a:t>
            </a:r>
            <a:endParaRPr sz="2000" b="1" i="0" u="none" strike="noStrike" cap="none">
              <a:solidFill>
                <a:schemeClr val="lt1"/>
              </a:solidFill>
              <a:latin typeface="Figtree"/>
              <a:ea typeface="Figtree"/>
              <a:cs typeface="Figtree"/>
              <a:sym typeface="Figtree"/>
            </a:endParaRPr>
          </a:p>
        </p:txBody>
      </p:sp>
      <p:sp>
        <p:nvSpPr>
          <p:cNvPr id="236" name="Google Shape;236;g2f850ac211b_0_40"/>
          <p:cNvSpPr txBox="1"/>
          <p:nvPr/>
        </p:nvSpPr>
        <p:spPr>
          <a:xfrm>
            <a:off x="496200" y="914875"/>
            <a:ext cx="8151600" cy="31602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800">
                <a:solidFill>
                  <a:srgbClr val="222D3A"/>
                </a:solidFill>
              </a:rPr>
              <a:t>The content component provides an easy to use content area with some useful methods to control the scrollable area. There should only be one content in a single view.</a:t>
            </a:r>
            <a:endParaRPr sz="1800">
              <a:solidFill>
                <a:srgbClr val="222D3A"/>
              </a:solidFill>
            </a:endParaRPr>
          </a:p>
          <a:p>
            <a:pPr marL="0" lvl="0" indent="0" algn="just" rtl="0">
              <a:lnSpc>
                <a:spcPct val="115000"/>
              </a:lnSpc>
              <a:spcBef>
                <a:spcPts val="0"/>
              </a:spcBef>
              <a:spcAft>
                <a:spcPts val="0"/>
              </a:spcAft>
              <a:buNone/>
            </a:pPr>
            <a:endParaRPr sz="1800">
              <a:solidFill>
                <a:srgbClr val="222D3A"/>
              </a:solidFill>
            </a:endParaRPr>
          </a:p>
          <a:p>
            <a:pPr marL="0" lvl="0" indent="0" algn="just" rtl="0">
              <a:lnSpc>
                <a:spcPct val="115000"/>
              </a:lnSpc>
              <a:spcBef>
                <a:spcPts val="0"/>
              </a:spcBef>
              <a:spcAft>
                <a:spcPts val="0"/>
              </a:spcAft>
              <a:buNone/>
            </a:pPr>
            <a:r>
              <a:rPr lang="es" sz="1800">
                <a:solidFill>
                  <a:srgbClr val="222D3A"/>
                </a:solidFill>
              </a:rPr>
              <a:t>Content, along with many other Ionic components, can be customized to modify its padding, margin, and more using the global styles or by individually styling.</a:t>
            </a:r>
            <a:endParaRPr sz="1800">
              <a:solidFill>
                <a:srgbClr val="222D3A"/>
              </a:solidFill>
            </a:endParaRPr>
          </a:p>
          <a:p>
            <a:pPr marL="0" lvl="0" indent="0" algn="just" rtl="0">
              <a:lnSpc>
                <a:spcPct val="115000"/>
              </a:lnSpc>
              <a:spcBef>
                <a:spcPts val="0"/>
              </a:spcBef>
              <a:spcAft>
                <a:spcPts val="0"/>
              </a:spcAft>
              <a:buNone/>
            </a:pPr>
            <a:r>
              <a:rPr lang="es" sz="1800">
                <a:solidFill>
                  <a:srgbClr val="222D3A"/>
                </a:solidFill>
              </a:rPr>
              <a:t>Content can be the only top-level component in a page, or it can be used alongside a </a:t>
            </a:r>
            <a:r>
              <a:rPr lang="es" sz="1800" u="sng">
                <a:solidFill>
                  <a:srgbClr val="023DFF"/>
                </a:solidFill>
                <a:hlinkClick r:id="rId3">
                  <a:extLst>
                    <a:ext uri="{A12FA001-AC4F-418D-AE19-62706E023703}">
                      <ahyp:hlinkClr xmlns:ahyp="http://schemas.microsoft.com/office/drawing/2018/hyperlinkcolor" val="tx"/>
                    </a:ext>
                  </a:extLst>
                </a:hlinkClick>
              </a:rPr>
              <a:t>header</a:t>
            </a:r>
            <a:r>
              <a:rPr lang="es" sz="1800">
                <a:solidFill>
                  <a:srgbClr val="222D3A"/>
                </a:solidFill>
              </a:rPr>
              <a:t>, </a:t>
            </a:r>
            <a:r>
              <a:rPr lang="es" sz="1800" u="sng">
                <a:solidFill>
                  <a:srgbClr val="023DFF"/>
                </a:solidFill>
                <a:hlinkClick r:id="rId4">
                  <a:extLst>
                    <a:ext uri="{A12FA001-AC4F-418D-AE19-62706E023703}">
                      <ahyp:hlinkClr xmlns:ahyp="http://schemas.microsoft.com/office/drawing/2018/hyperlinkcolor" val="tx"/>
                    </a:ext>
                  </a:extLst>
                </a:hlinkClick>
              </a:rPr>
              <a:t>footer</a:t>
            </a:r>
            <a:r>
              <a:rPr lang="es" sz="1800">
                <a:solidFill>
                  <a:srgbClr val="222D3A"/>
                </a:solidFill>
              </a:rPr>
              <a:t>, or both. When used with a header or footer, it will adjust its size to fill the remaining height.</a:t>
            </a:r>
            <a:endParaRPr sz="1800">
              <a:solidFill>
                <a:srgbClr val="222D3A"/>
              </a:solidFill>
            </a:endParaRPr>
          </a:p>
          <a:p>
            <a:pPr marL="0" marR="642620" lvl="0" indent="0" algn="just" rtl="0">
              <a:lnSpc>
                <a:spcPct val="184166"/>
              </a:lnSpc>
              <a:spcBef>
                <a:spcPts val="20"/>
              </a:spcBef>
              <a:spcAft>
                <a:spcPts val="0"/>
              </a:spcAft>
              <a:buNone/>
            </a:pPr>
            <a:endParaRPr sz="1800">
              <a:solidFill>
                <a:srgbClr val="222D3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f850ac211b_0_4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42" name="Google Shape;242;g2f850ac211b_0_48"/>
          <p:cNvSpPr/>
          <p:nvPr/>
        </p:nvSpPr>
        <p:spPr>
          <a:xfrm>
            <a:off x="538624" y="0"/>
            <a:ext cx="4847100" cy="5757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ion-content (2)</a:t>
            </a:r>
            <a:endParaRPr sz="2000" b="1" i="0" u="none" strike="noStrike" cap="none">
              <a:solidFill>
                <a:schemeClr val="lt1"/>
              </a:solidFill>
              <a:latin typeface="Figtree"/>
              <a:ea typeface="Figtree"/>
              <a:cs typeface="Figtree"/>
              <a:sym typeface="Figtree"/>
            </a:endParaRPr>
          </a:p>
        </p:txBody>
      </p:sp>
      <p:sp>
        <p:nvSpPr>
          <p:cNvPr id="243" name="Google Shape;243;g2f850ac211b_0_48"/>
          <p:cNvSpPr txBox="1"/>
          <p:nvPr/>
        </p:nvSpPr>
        <p:spPr>
          <a:xfrm>
            <a:off x="450550" y="876175"/>
            <a:ext cx="5165700" cy="2724300"/>
          </a:xfrm>
          <a:prstGeom prst="rect">
            <a:avLst/>
          </a:prstGeom>
          <a:noFill/>
          <a:ln>
            <a:noFill/>
          </a:ln>
        </p:spPr>
        <p:txBody>
          <a:bodyPr spcFirstLastPara="1" wrap="square" lIns="0" tIns="12700" rIns="0" bIns="0" anchor="t" anchorCtr="0">
            <a:spAutoFit/>
          </a:bodyPr>
          <a:lstStyle/>
          <a:p>
            <a:pPr marL="0" lvl="0" indent="0" algn="l" rtl="0">
              <a:lnSpc>
                <a:spcPct val="115000"/>
              </a:lnSpc>
              <a:spcBef>
                <a:spcPts val="0"/>
              </a:spcBef>
              <a:spcAft>
                <a:spcPts val="0"/>
              </a:spcAft>
              <a:buNone/>
            </a:pPr>
            <a:r>
              <a:rPr lang="es" sz="1900">
                <a:solidFill>
                  <a:srgbClr val="222D3A"/>
                </a:solidFill>
              </a:rPr>
              <a:t>Frequently used property: </a:t>
            </a:r>
            <a:endParaRPr sz="1900">
              <a:solidFill>
                <a:srgbClr val="222D3A"/>
              </a:solidFill>
            </a:endParaRPr>
          </a:p>
          <a:p>
            <a:pPr marL="0" lvl="0" indent="0" algn="l" rtl="0">
              <a:lnSpc>
                <a:spcPct val="115000"/>
              </a:lnSpc>
              <a:spcBef>
                <a:spcPts val="0"/>
              </a:spcBef>
              <a:spcAft>
                <a:spcPts val="0"/>
              </a:spcAft>
              <a:buNone/>
            </a:pPr>
            <a:endParaRPr sz="1900" b="1">
              <a:solidFill>
                <a:srgbClr val="023DFF"/>
              </a:solidFill>
            </a:endParaRPr>
          </a:p>
          <a:p>
            <a:pPr marL="0" lvl="0" indent="0" algn="l" rtl="0">
              <a:lnSpc>
                <a:spcPct val="115000"/>
              </a:lnSpc>
              <a:spcBef>
                <a:spcPts val="0"/>
              </a:spcBef>
              <a:spcAft>
                <a:spcPts val="0"/>
              </a:spcAft>
              <a:buNone/>
            </a:pPr>
            <a:r>
              <a:rPr lang="es" sz="1900" b="1">
                <a:solidFill>
                  <a:srgbClr val="023DFF"/>
                </a:solidFill>
              </a:rPr>
              <a:t>color</a:t>
            </a:r>
            <a:endParaRPr sz="1900">
              <a:solidFill>
                <a:srgbClr val="023DFF"/>
              </a:solidFill>
            </a:endParaRPr>
          </a:p>
          <a:p>
            <a:pPr marL="0" lvl="0" indent="0" algn="l" rtl="0">
              <a:lnSpc>
                <a:spcPct val="115000"/>
              </a:lnSpc>
              <a:spcBef>
                <a:spcPts val="0"/>
              </a:spcBef>
              <a:spcAft>
                <a:spcPts val="0"/>
              </a:spcAft>
              <a:buNone/>
            </a:pPr>
            <a:r>
              <a:rPr lang="es" sz="1600">
                <a:solidFill>
                  <a:srgbClr val="222D3A"/>
                </a:solidFill>
              </a:rPr>
              <a:t>The color to use from your application's color palette.</a:t>
            </a:r>
            <a:endParaRPr sz="1600">
              <a:solidFill>
                <a:srgbClr val="222D3A"/>
              </a:solidFill>
            </a:endParaRPr>
          </a:p>
          <a:p>
            <a:pPr marL="0" lvl="0" indent="0" algn="l" rtl="0">
              <a:lnSpc>
                <a:spcPct val="115000"/>
              </a:lnSpc>
              <a:spcBef>
                <a:spcPts val="0"/>
              </a:spcBef>
              <a:spcAft>
                <a:spcPts val="0"/>
              </a:spcAft>
              <a:buNone/>
            </a:pPr>
            <a:r>
              <a:rPr lang="es" sz="1200">
                <a:solidFill>
                  <a:srgbClr val="222D3A"/>
                </a:solidFill>
              </a:rPr>
              <a:t>"danger" ｜ "dark" ｜ "light" ｜ "medium" ｜ "primary" ｜ "secondary" ｜ "success" ｜ "tertiary" ｜ "warning" ｜ string ｜ undefined</a:t>
            </a:r>
            <a:endParaRPr sz="1200">
              <a:solidFill>
                <a:srgbClr val="222D3A"/>
              </a:solidFill>
            </a:endParaRPr>
          </a:p>
          <a:p>
            <a:pPr marL="0" lvl="0" indent="0" algn="l" rtl="0">
              <a:lnSpc>
                <a:spcPct val="115000"/>
              </a:lnSpc>
              <a:spcBef>
                <a:spcPts val="0"/>
              </a:spcBef>
              <a:spcAft>
                <a:spcPts val="0"/>
              </a:spcAft>
              <a:buNone/>
            </a:pPr>
            <a:endParaRPr sz="2800">
              <a:solidFill>
                <a:srgbClr val="222D3A"/>
              </a:solidFill>
            </a:endParaRPr>
          </a:p>
          <a:p>
            <a:pPr marL="0" lvl="0" indent="0" algn="l" rtl="0">
              <a:lnSpc>
                <a:spcPct val="115000"/>
              </a:lnSpc>
              <a:spcBef>
                <a:spcPts val="0"/>
              </a:spcBef>
              <a:spcAft>
                <a:spcPts val="0"/>
              </a:spcAft>
              <a:buNone/>
            </a:pPr>
            <a:endParaRPr sz="1600">
              <a:solidFill>
                <a:srgbClr val="222D3A"/>
              </a:solidFill>
            </a:endParaRPr>
          </a:p>
          <a:p>
            <a:pPr marL="12700" marR="0" lvl="0" indent="0" algn="l" rtl="0">
              <a:lnSpc>
                <a:spcPct val="100000"/>
              </a:lnSpc>
              <a:spcBef>
                <a:spcPts val="0"/>
              </a:spcBef>
              <a:spcAft>
                <a:spcPts val="0"/>
              </a:spcAft>
              <a:buClr>
                <a:srgbClr val="000000"/>
              </a:buClr>
              <a:buSzPts val="1400"/>
              <a:buFont typeface="Arial"/>
              <a:buNone/>
            </a:pPr>
            <a:endParaRPr b="1">
              <a:solidFill>
                <a:srgbClr val="374151"/>
              </a:solidFill>
              <a:latin typeface="Albert Sans"/>
              <a:ea typeface="Albert Sans"/>
              <a:cs typeface="Albert Sans"/>
              <a:sym typeface="Albert Sans"/>
            </a:endParaRPr>
          </a:p>
        </p:txBody>
      </p:sp>
      <p:pic>
        <p:nvPicPr>
          <p:cNvPr id="244" name="Google Shape;244;g2f850ac211b_0_4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574050" y="684275"/>
            <a:ext cx="3341949" cy="3736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f850ac211b_0_5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50" name="Google Shape;250;g2f850ac211b_0_57"/>
          <p:cNvSpPr/>
          <p:nvPr/>
        </p:nvSpPr>
        <p:spPr>
          <a:xfrm>
            <a:off x="538624" y="0"/>
            <a:ext cx="4509600" cy="591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a:solidFill>
                  <a:schemeClr val="lt1"/>
                </a:solidFill>
                <a:latin typeface="Figtree"/>
                <a:ea typeface="Figtree"/>
                <a:cs typeface="Figtree"/>
                <a:sym typeface="Figtree"/>
              </a:rPr>
              <a:t>ion-list </a:t>
            </a:r>
            <a:endParaRPr sz="2000" b="1" i="0" u="none" strike="noStrike" cap="none">
              <a:solidFill>
                <a:schemeClr val="lt1"/>
              </a:solidFill>
              <a:latin typeface="Figtree"/>
              <a:ea typeface="Figtree"/>
              <a:cs typeface="Figtree"/>
              <a:sym typeface="Figtree"/>
            </a:endParaRPr>
          </a:p>
        </p:txBody>
      </p:sp>
      <p:sp>
        <p:nvSpPr>
          <p:cNvPr id="251" name="Google Shape;251;g2f850ac211b_0_57"/>
          <p:cNvSpPr txBox="1"/>
          <p:nvPr/>
        </p:nvSpPr>
        <p:spPr>
          <a:xfrm>
            <a:off x="496200" y="914875"/>
            <a:ext cx="8151600" cy="2931300"/>
          </a:xfrm>
          <a:prstGeom prst="rect">
            <a:avLst/>
          </a:prstGeom>
          <a:noFill/>
          <a:ln>
            <a:noFill/>
          </a:ln>
        </p:spPr>
        <p:txBody>
          <a:bodyPr spcFirstLastPara="1" wrap="square" lIns="0" tIns="12700" rIns="0" bIns="0" anchor="t" anchorCtr="0">
            <a:spAutoFit/>
          </a:bodyPr>
          <a:lstStyle/>
          <a:p>
            <a:pPr marL="0" lvl="0" indent="0" algn="just" rtl="0">
              <a:lnSpc>
                <a:spcPct val="115000"/>
              </a:lnSpc>
              <a:spcBef>
                <a:spcPts val="0"/>
              </a:spcBef>
              <a:spcAft>
                <a:spcPts val="0"/>
              </a:spcAft>
              <a:buNone/>
            </a:pPr>
            <a:r>
              <a:rPr lang="es" sz="1700">
                <a:solidFill>
                  <a:srgbClr val="023DFF"/>
                </a:solidFill>
              </a:rPr>
              <a:t>ion-list</a:t>
            </a:r>
            <a:r>
              <a:rPr lang="es" sz="1700">
                <a:solidFill>
                  <a:srgbClr val="35404E"/>
                </a:solidFill>
              </a:rPr>
              <a:t> are made up of multiple rows of </a:t>
            </a:r>
            <a:r>
              <a:rPr lang="es" sz="1700">
                <a:solidFill>
                  <a:srgbClr val="023DFF"/>
                </a:solidFill>
              </a:rPr>
              <a:t>ion-item</a:t>
            </a:r>
            <a:r>
              <a:rPr lang="es" sz="1700">
                <a:solidFill>
                  <a:srgbClr val="35404E"/>
                </a:solidFill>
              </a:rPr>
              <a:t> which can contain text, buttons, toggles, icons, thumbnails, and much more. Lists generally contain items with similar data content, such as images and text.</a:t>
            </a:r>
            <a:endParaRPr sz="1700">
              <a:solidFill>
                <a:srgbClr val="35404E"/>
              </a:solidFill>
            </a:endParaRPr>
          </a:p>
          <a:p>
            <a:pPr marL="0" lvl="0" indent="0" algn="just" rtl="0">
              <a:lnSpc>
                <a:spcPct val="115000"/>
              </a:lnSpc>
              <a:spcBef>
                <a:spcPts val="0"/>
              </a:spcBef>
              <a:spcAft>
                <a:spcPts val="0"/>
              </a:spcAft>
              <a:buNone/>
            </a:pPr>
            <a:endParaRPr sz="1000">
              <a:solidFill>
                <a:srgbClr val="222D3A"/>
              </a:solidFill>
            </a:endParaRPr>
          </a:p>
          <a:p>
            <a:pPr marL="0" lvl="0" indent="0" algn="just" rtl="0">
              <a:lnSpc>
                <a:spcPct val="115000"/>
              </a:lnSpc>
              <a:spcBef>
                <a:spcPts val="0"/>
              </a:spcBef>
              <a:spcAft>
                <a:spcPts val="0"/>
              </a:spcAft>
              <a:buNone/>
            </a:pPr>
            <a:r>
              <a:rPr lang="es" sz="1700">
                <a:solidFill>
                  <a:srgbClr val="222D3A"/>
                </a:solidFill>
              </a:rPr>
              <a:t>Frequently used property:</a:t>
            </a:r>
            <a:endParaRPr sz="1700">
              <a:solidFill>
                <a:srgbClr val="222D3A"/>
              </a:solidFill>
            </a:endParaRPr>
          </a:p>
          <a:p>
            <a:pPr marL="0" lvl="0" indent="0" algn="just" rtl="0">
              <a:lnSpc>
                <a:spcPct val="100000"/>
              </a:lnSpc>
              <a:spcBef>
                <a:spcPts val="0"/>
              </a:spcBef>
              <a:spcAft>
                <a:spcPts val="0"/>
              </a:spcAft>
              <a:buNone/>
            </a:pPr>
            <a:endParaRPr sz="900">
              <a:solidFill>
                <a:srgbClr val="222D3A"/>
              </a:solidFill>
            </a:endParaRPr>
          </a:p>
          <a:p>
            <a:pPr marL="0" lvl="0" indent="0" algn="just" rtl="0">
              <a:lnSpc>
                <a:spcPct val="115000"/>
              </a:lnSpc>
              <a:spcBef>
                <a:spcPts val="0"/>
              </a:spcBef>
              <a:spcAft>
                <a:spcPts val="0"/>
              </a:spcAft>
              <a:buNone/>
            </a:pPr>
            <a:r>
              <a:rPr lang="es" sz="1700" b="1">
                <a:solidFill>
                  <a:srgbClr val="023DFF"/>
                </a:solidFill>
              </a:rPr>
              <a:t>inset</a:t>
            </a:r>
            <a:endParaRPr sz="1700" b="1">
              <a:solidFill>
                <a:srgbClr val="023DFF"/>
              </a:solidFill>
            </a:endParaRPr>
          </a:p>
          <a:p>
            <a:pPr marL="0" lvl="0" indent="0" algn="just" rtl="0">
              <a:lnSpc>
                <a:spcPct val="115000"/>
              </a:lnSpc>
              <a:spcBef>
                <a:spcPts val="0"/>
              </a:spcBef>
              <a:spcAft>
                <a:spcPts val="0"/>
              </a:spcAft>
              <a:buNone/>
            </a:pPr>
            <a:r>
              <a:rPr lang="es" sz="1600">
                <a:solidFill>
                  <a:srgbClr val="222D3A"/>
                </a:solidFill>
              </a:rPr>
              <a:t>If true, the list will have margin around it and rounded corners.</a:t>
            </a:r>
            <a:endParaRPr sz="1600">
              <a:solidFill>
                <a:srgbClr val="222D3A"/>
              </a:solidFill>
            </a:endParaRPr>
          </a:p>
          <a:p>
            <a:pPr marL="0" lvl="0" indent="0" algn="just" rtl="0">
              <a:lnSpc>
                <a:spcPct val="115000"/>
              </a:lnSpc>
              <a:spcBef>
                <a:spcPts val="0"/>
              </a:spcBef>
              <a:spcAft>
                <a:spcPts val="0"/>
              </a:spcAft>
              <a:buNone/>
            </a:pPr>
            <a:endParaRPr sz="1600">
              <a:solidFill>
                <a:srgbClr val="222D3A"/>
              </a:solidFill>
            </a:endParaRPr>
          </a:p>
          <a:p>
            <a:pPr marL="0" lvl="0" indent="0" algn="just" rtl="0">
              <a:lnSpc>
                <a:spcPct val="115000"/>
              </a:lnSpc>
              <a:spcBef>
                <a:spcPts val="0"/>
              </a:spcBef>
              <a:spcAft>
                <a:spcPts val="0"/>
              </a:spcAft>
              <a:buNone/>
            </a:pPr>
            <a:r>
              <a:rPr lang="es" sz="1700" b="1">
                <a:solidFill>
                  <a:srgbClr val="023DFF"/>
                </a:solidFill>
              </a:rPr>
              <a:t>lines</a:t>
            </a:r>
            <a:endParaRPr sz="1700" b="1">
              <a:solidFill>
                <a:srgbClr val="023DFF"/>
              </a:solidFill>
            </a:endParaRPr>
          </a:p>
          <a:p>
            <a:pPr marL="0" lvl="0" indent="0" algn="just" rtl="0">
              <a:lnSpc>
                <a:spcPct val="115000"/>
              </a:lnSpc>
              <a:spcBef>
                <a:spcPts val="0"/>
              </a:spcBef>
              <a:spcAft>
                <a:spcPts val="0"/>
              </a:spcAft>
              <a:buNone/>
            </a:pPr>
            <a:r>
              <a:rPr lang="es" sz="1500">
                <a:solidFill>
                  <a:srgbClr val="222D3A"/>
                </a:solidFill>
              </a:rPr>
              <a:t>How the bottom border should be displayed on all items. "full" ｜ "inset" ｜ "none" ｜ undefined</a:t>
            </a:r>
            <a:endParaRPr sz="1700">
              <a:solidFill>
                <a:srgbClr val="222D3A"/>
              </a:solidFill>
            </a:endParaRPr>
          </a:p>
        </p:txBody>
      </p:sp>
      <p:sp>
        <p:nvSpPr>
          <p:cNvPr id="252" name="Google Shape;252;g2f850ac211b_0_57"/>
          <p:cNvSpPr/>
          <p:nvPr/>
        </p:nvSpPr>
        <p:spPr>
          <a:xfrm>
            <a:off x="496200" y="4089425"/>
            <a:ext cx="8201100" cy="655200"/>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s" sz="1600" b="1">
                <a:solidFill>
                  <a:srgbClr val="023DFF"/>
                </a:solidFill>
              </a:rPr>
              <a:t>ion-list-header</a:t>
            </a:r>
            <a:endParaRPr sz="1600" b="1">
              <a:solidFill>
                <a:srgbClr val="023DFF"/>
              </a:solidFill>
            </a:endParaRPr>
          </a:p>
          <a:p>
            <a:pPr marL="0" lvl="0" indent="0" algn="l" rtl="0">
              <a:lnSpc>
                <a:spcPct val="115000"/>
              </a:lnSpc>
              <a:spcBef>
                <a:spcPts val="0"/>
              </a:spcBef>
              <a:spcAft>
                <a:spcPts val="0"/>
              </a:spcAft>
              <a:buNone/>
            </a:pPr>
            <a:r>
              <a:rPr lang="es" sz="1600">
                <a:solidFill>
                  <a:srgbClr val="222D3A"/>
                </a:solidFill>
              </a:rPr>
              <a:t>List headers are block elements that are used to describe the contents of a </a:t>
            </a:r>
            <a:r>
              <a:rPr lang="es" sz="1600" u="sng">
                <a:solidFill>
                  <a:srgbClr val="023DFF"/>
                </a:solidFill>
                <a:hlinkClick r:id="rId3">
                  <a:extLst>
                    <a:ext uri="{A12FA001-AC4F-418D-AE19-62706E023703}">
                      <ahyp:hlinkClr xmlns:ahyp="http://schemas.microsoft.com/office/drawing/2018/hyperlinkcolor" val="tx"/>
                    </a:ext>
                  </a:extLst>
                </a:hlinkClick>
              </a:rPr>
              <a:t>list</a:t>
            </a:r>
            <a:endParaRPr sz="1600" u="sng">
              <a:solidFill>
                <a:srgbClr val="023DFF"/>
              </a:solidFill>
            </a:endParaRPr>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2920</Words>
  <Application>Microsoft Macintosh PowerPoint</Application>
  <PresentationFormat>On-screen Show (16:9)</PresentationFormat>
  <Paragraphs>295</Paragraphs>
  <Slides>29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Figtree</vt:lpstr>
      <vt:lpstr>Figtree ExtraBold</vt:lpstr>
      <vt:lpstr>Bodoni</vt:lpstr>
      <vt:lpstr>Menlo</vt:lpstr>
      <vt:lpstr>Albert Sans</vt:lpstr>
      <vt:lpstr>Albert Sans Light</vt:lpstr>
      <vt:lpstr>Arvo</vt:lpstr>
      <vt:lpstr>Calibri</vt:lpstr>
      <vt:lpstr>Minimal Charm</vt:lpstr>
      <vt:lpstr>PowerPoint Presentation</vt:lpstr>
      <vt:lpstr>Outline</vt:lpstr>
      <vt:lpstr>Components for Layouting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Route with Parameter</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FIKRI BAHARUDDIN</dc:creator>
  <cp:lastModifiedBy>Microsoft Office User</cp:lastModifiedBy>
  <cp:revision>2</cp:revision>
  <dcterms:modified xsi:type="dcterms:W3CDTF">2025-03-25T16:24:22Z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0x0101004CDBB0EA5517DF4B873B215CB2C55DE6</vt:lpwstr>
  </property>
</Properties>
</file>